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75" r:id="rId2"/>
    <p:sldMasterId id="2147483698" r:id="rId3"/>
    <p:sldMasterId id="2147483700" r:id="rId4"/>
    <p:sldMasterId id="2147483766" r:id="rId5"/>
    <p:sldMasterId id="2147483768" r:id="rId6"/>
    <p:sldMasterId id="2147483771" r:id="rId7"/>
  </p:sldMasterIdLst>
  <p:notesMasterIdLst>
    <p:notesMasterId r:id="rId22"/>
  </p:notesMasterIdLst>
  <p:sldIdLst>
    <p:sldId id="2147471530" r:id="rId8"/>
    <p:sldId id="2147471533" r:id="rId9"/>
    <p:sldId id="2147376110" r:id="rId10"/>
    <p:sldId id="2147471532" r:id="rId11"/>
    <p:sldId id="2147471531" r:id="rId12"/>
    <p:sldId id="2147471534" r:id="rId13"/>
    <p:sldId id="2147471535" r:id="rId14"/>
    <p:sldId id="2147471536" r:id="rId15"/>
    <p:sldId id="2564" r:id="rId16"/>
    <p:sldId id="2147471522" r:id="rId17"/>
    <p:sldId id="2147471399" r:id="rId18"/>
    <p:sldId id="2147471537" r:id="rId19"/>
    <p:sldId id="2147471538"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Quinney" initials="MQ" lastIdx="5" clrIdx="0">
    <p:extLst>
      <p:ext uri="{19B8F6BF-5375-455C-9EA6-DF929625EA0E}">
        <p15:presenceInfo xmlns:p15="http://schemas.microsoft.com/office/powerpoint/2012/main" userId="S::Marie.Quinney@weforum.org::21163211-d180-4591-9861-a9b568118e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2060"/>
    <a:srgbClr val="006DB7"/>
    <a:srgbClr val="5BB947"/>
    <a:srgbClr val="54C9F3"/>
    <a:srgbClr val="202E5B"/>
    <a:srgbClr val="E8E8E8"/>
    <a:srgbClr val="08529C"/>
    <a:srgbClr val="939598"/>
    <a:srgbClr val="548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1"/>
    <p:restoredTop sz="96301"/>
  </p:normalViewPr>
  <p:slideViewPr>
    <p:cSldViewPr snapToGrid="0" snapToObjects="1">
      <p:cViewPr varScale="1">
        <p:scale>
          <a:sx n="110" d="100"/>
          <a:sy n="110" d="100"/>
        </p:scale>
        <p:origin x="208"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dicte Chung" userId="22+b4FtMoDAECqvo6d0SPRxiyHYsH41qzFNW4VD8O3U=" providerId="None" clId="Web-{6658BA6A-BBB6-4166-804D-C1E333059359}"/>
    <pc:docChg chg="modSld">
      <pc:chgData name="Benedicte Chung" userId="22+b4FtMoDAECqvo6d0SPRxiyHYsH41qzFNW4VD8O3U=" providerId="None" clId="Web-{6658BA6A-BBB6-4166-804D-C1E333059359}" dt="2021-06-01T16:34:39.779" v="0" actId="20577"/>
      <pc:docMkLst>
        <pc:docMk/>
      </pc:docMkLst>
      <pc:sldChg chg="modSp">
        <pc:chgData name="Benedicte Chung" userId="22+b4FtMoDAECqvo6d0SPRxiyHYsH41qzFNW4VD8O3U=" providerId="None" clId="Web-{6658BA6A-BBB6-4166-804D-C1E333059359}" dt="2021-06-01T16:34:39.779" v="0" actId="20577"/>
        <pc:sldMkLst>
          <pc:docMk/>
          <pc:sldMk cId="562998653" sldId="277"/>
        </pc:sldMkLst>
        <pc:spChg chg="mod">
          <ac:chgData name="Benedicte Chung" userId="22+b4FtMoDAECqvo6d0SPRxiyHYsH41qzFNW4VD8O3U=" providerId="None" clId="Web-{6658BA6A-BBB6-4166-804D-C1E333059359}" dt="2021-06-01T16:34:39.779" v="0" actId="20577"/>
          <ac:spMkLst>
            <pc:docMk/>
            <pc:sldMk cId="562998653" sldId="277"/>
            <ac:spMk id="5" creationId="{2C8BC640-87E8-CD4B-B60D-B1C87DCAF337}"/>
          </ac:spMkLst>
        </pc:spChg>
      </pc:sldChg>
    </pc:docChg>
  </pc:docChgLst>
  <pc:docChgLst>
    <pc:chgData name="Jan Schudel" userId="90904218-0be5-4ad5-92e7-1d33474edad5" providerId="ADAL" clId="{97D2B7BE-F134-154D-8E85-5AEFF853B3B6}"/>
    <pc:docChg chg="custSel modSld">
      <pc:chgData name="Jan Schudel" userId="90904218-0be5-4ad5-92e7-1d33474edad5" providerId="ADAL" clId="{97D2B7BE-F134-154D-8E85-5AEFF853B3B6}" dt="2023-06-14T06:06:59.160" v="0" actId="478"/>
      <pc:docMkLst>
        <pc:docMk/>
      </pc:docMkLst>
      <pc:sldChg chg="delSp mod">
        <pc:chgData name="Jan Schudel" userId="90904218-0be5-4ad5-92e7-1d33474edad5" providerId="ADAL" clId="{97D2B7BE-F134-154D-8E85-5AEFF853B3B6}" dt="2023-06-14T06:06:59.160" v="0" actId="478"/>
        <pc:sldMkLst>
          <pc:docMk/>
          <pc:sldMk cId="3333586047" sldId="2147471534"/>
        </pc:sldMkLst>
        <pc:spChg chg="del">
          <ac:chgData name="Jan Schudel" userId="90904218-0be5-4ad5-92e7-1d33474edad5" providerId="ADAL" clId="{97D2B7BE-F134-154D-8E85-5AEFF853B3B6}" dt="2023-06-14T06:06:59.160" v="0" actId="478"/>
          <ac:spMkLst>
            <pc:docMk/>
            <pc:sldMk cId="3333586047" sldId="2147471534"/>
            <ac:spMk id="2" creationId="{B800B91E-21FE-D3F1-C0E0-6F0C3A2010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A804C-CA72-4BF4-8549-52C52E029AC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8165B50-CB92-469B-8150-51B98A934D09}">
      <dgm:prSet phldrT="[Text]"/>
      <dgm:spPr>
        <a:solidFill>
          <a:schemeClr val="accent4">
            <a:lumMod val="75000"/>
            <a:alpha val="50000"/>
          </a:schemeClr>
        </a:solidFill>
      </dgm:spPr>
      <dgm:t>
        <a:bodyPr/>
        <a:lstStyle/>
        <a:p>
          <a:r>
            <a:rPr lang="en-GB" dirty="0">
              <a:latin typeface="HelveticaNeueLT Pro 65 Md" panose="020B0604020202020204" pitchFamily="34" charset="0"/>
            </a:rPr>
            <a:t>Businesses</a:t>
          </a:r>
        </a:p>
      </dgm:t>
    </dgm:pt>
    <dgm:pt modelId="{E77BCA05-D990-4390-902B-2B8ED326D29F}" type="parTrans" cxnId="{95725458-F72D-41B4-8D93-94BF02D2596E}">
      <dgm:prSet/>
      <dgm:spPr/>
      <dgm:t>
        <a:bodyPr/>
        <a:lstStyle/>
        <a:p>
          <a:endParaRPr lang="en-GB">
            <a:latin typeface="HelveticaNeueLT Pro 65 Md" panose="020B0604020202020204" pitchFamily="34" charset="0"/>
          </a:endParaRPr>
        </a:p>
      </dgm:t>
    </dgm:pt>
    <dgm:pt modelId="{A9F3493C-AD7B-463F-A8E1-EE7C8B93066E}" type="sibTrans" cxnId="{95725458-F72D-41B4-8D93-94BF02D2596E}">
      <dgm:prSet/>
      <dgm:spPr/>
      <dgm:t>
        <a:bodyPr/>
        <a:lstStyle/>
        <a:p>
          <a:endParaRPr lang="en-GB">
            <a:latin typeface="HelveticaNeueLT Pro 65 Md" panose="020B0604020202020204" pitchFamily="34" charset="0"/>
          </a:endParaRPr>
        </a:p>
      </dgm:t>
    </dgm:pt>
    <dgm:pt modelId="{9149E37A-C483-4D66-B1B8-1C0FE66C30EC}">
      <dgm:prSet phldrT="[Text]"/>
      <dgm:spPr/>
      <dgm:t>
        <a:bodyPr/>
        <a:lstStyle/>
        <a:p>
          <a:r>
            <a:rPr lang="en-GB" dirty="0">
              <a:latin typeface="HelveticaNeueLT Pro 65 Md" panose="020B0604020202020204" pitchFamily="34" charset="0"/>
            </a:rPr>
            <a:t>Global Biodiversity Framework </a:t>
          </a:r>
        </a:p>
      </dgm:t>
    </dgm:pt>
    <dgm:pt modelId="{E754A817-4FCB-4F9C-8008-BF09193FFA85}" type="parTrans" cxnId="{23A11154-1DBF-496C-AA16-1950CA35F5D0}">
      <dgm:prSet/>
      <dgm:spPr/>
      <dgm:t>
        <a:bodyPr/>
        <a:lstStyle/>
        <a:p>
          <a:endParaRPr lang="en-GB">
            <a:latin typeface="HelveticaNeueLT Pro 65 Md" panose="020B0604020202020204" pitchFamily="34" charset="0"/>
          </a:endParaRPr>
        </a:p>
      </dgm:t>
    </dgm:pt>
    <dgm:pt modelId="{B4DA5A4B-5951-4039-9A71-2C67E0D326ED}" type="sibTrans" cxnId="{23A11154-1DBF-496C-AA16-1950CA35F5D0}">
      <dgm:prSet/>
      <dgm:spPr/>
      <dgm:t>
        <a:bodyPr/>
        <a:lstStyle/>
        <a:p>
          <a:endParaRPr lang="en-GB">
            <a:latin typeface="HelveticaNeueLT Pro 65 Md" panose="020B0604020202020204" pitchFamily="34" charset="0"/>
          </a:endParaRPr>
        </a:p>
      </dgm:t>
    </dgm:pt>
    <dgm:pt modelId="{73CB57DE-3CBF-4FDB-B462-71357FE3A63A}">
      <dgm:prSet phldrT="[Text]"/>
      <dgm:spPr/>
      <dgm:t>
        <a:bodyPr/>
        <a:lstStyle/>
        <a:p>
          <a:r>
            <a:rPr lang="en-GB" dirty="0">
              <a:latin typeface="HelveticaNeueLT Pro 65 Md" panose="020B0604020202020204" pitchFamily="34" charset="0"/>
            </a:rPr>
            <a:t>Upcoming </a:t>
          </a:r>
        </a:p>
        <a:p>
          <a:r>
            <a:rPr lang="en-GB" dirty="0">
              <a:latin typeface="HelveticaNeueLT Pro 65 Md" panose="020B0604020202020204" pitchFamily="34" charset="0"/>
            </a:rPr>
            <a:t>Disclosure </a:t>
          </a:r>
        </a:p>
      </dgm:t>
    </dgm:pt>
    <dgm:pt modelId="{4EAB5B16-9064-442D-84F9-FAE796794333}" type="parTrans" cxnId="{5EBAAE52-3CA4-4ADA-8B02-5EF9E15DFF70}">
      <dgm:prSet/>
      <dgm:spPr/>
      <dgm:t>
        <a:bodyPr/>
        <a:lstStyle/>
        <a:p>
          <a:endParaRPr lang="en-GB">
            <a:latin typeface="HelveticaNeueLT Pro 65 Md" panose="020B0604020202020204" pitchFamily="34" charset="0"/>
          </a:endParaRPr>
        </a:p>
      </dgm:t>
    </dgm:pt>
    <dgm:pt modelId="{51C6A8E5-C74A-42E5-B893-63551A313036}" type="sibTrans" cxnId="{5EBAAE52-3CA4-4ADA-8B02-5EF9E15DFF70}">
      <dgm:prSet/>
      <dgm:spPr/>
      <dgm:t>
        <a:bodyPr/>
        <a:lstStyle/>
        <a:p>
          <a:endParaRPr lang="en-GB">
            <a:latin typeface="HelveticaNeueLT Pro 65 Md" panose="020B0604020202020204" pitchFamily="34" charset="0"/>
          </a:endParaRPr>
        </a:p>
      </dgm:t>
    </dgm:pt>
    <dgm:pt modelId="{B8FA02D0-35BA-4E29-B132-052D54817589}">
      <dgm:prSet phldrT="[Text]"/>
      <dgm:spPr/>
      <dgm:t>
        <a:bodyPr/>
        <a:lstStyle/>
        <a:p>
          <a:r>
            <a:rPr lang="en-GB" dirty="0">
              <a:latin typeface="HelveticaNeueLT Pro 65 Md" panose="020B0604020202020204" pitchFamily="34" charset="0"/>
            </a:rPr>
            <a:t>Consumer demand</a:t>
          </a:r>
        </a:p>
      </dgm:t>
    </dgm:pt>
    <dgm:pt modelId="{E4692A93-E14C-49A3-A5C1-A74304F03F08}" type="parTrans" cxnId="{237AC5C8-BEFE-4E34-B986-9ACE8FE4506A}">
      <dgm:prSet/>
      <dgm:spPr/>
      <dgm:t>
        <a:bodyPr/>
        <a:lstStyle/>
        <a:p>
          <a:endParaRPr lang="en-GB">
            <a:latin typeface="HelveticaNeueLT Pro 65 Md" panose="020B0604020202020204" pitchFamily="34" charset="0"/>
          </a:endParaRPr>
        </a:p>
      </dgm:t>
    </dgm:pt>
    <dgm:pt modelId="{40264C28-946D-43E2-AADA-60234114BFC0}" type="sibTrans" cxnId="{237AC5C8-BEFE-4E34-B986-9ACE8FE4506A}">
      <dgm:prSet/>
      <dgm:spPr/>
      <dgm:t>
        <a:bodyPr/>
        <a:lstStyle/>
        <a:p>
          <a:endParaRPr lang="en-GB">
            <a:latin typeface="HelveticaNeueLT Pro 65 Md" panose="020B0604020202020204" pitchFamily="34" charset="0"/>
          </a:endParaRPr>
        </a:p>
      </dgm:t>
    </dgm:pt>
    <dgm:pt modelId="{E4DFF69A-18AC-4F56-9DFF-6AC4D25D84B6}">
      <dgm:prSet phldrT="[Text]"/>
      <dgm:spPr/>
      <dgm:t>
        <a:bodyPr/>
        <a:lstStyle/>
        <a:p>
          <a:r>
            <a:rPr lang="en-GB" dirty="0">
              <a:latin typeface="HelveticaNeueLT Pro 65 Md" panose="020B0604020202020204" pitchFamily="34" charset="0"/>
            </a:rPr>
            <a:t>Investors pressure</a:t>
          </a:r>
        </a:p>
      </dgm:t>
    </dgm:pt>
    <dgm:pt modelId="{C3A7CAD5-03A4-4C49-B5B2-60B36F7552D3}" type="parTrans" cxnId="{94F65133-3E70-42D2-B4C0-0DCDECEB918A}">
      <dgm:prSet/>
      <dgm:spPr/>
      <dgm:t>
        <a:bodyPr/>
        <a:lstStyle/>
        <a:p>
          <a:endParaRPr lang="en-GB">
            <a:latin typeface="HelveticaNeueLT Pro 65 Md" panose="020B0604020202020204" pitchFamily="34" charset="0"/>
          </a:endParaRPr>
        </a:p>
      </dgm:t>
    </dgm:pt>
    <dgm:pt modelId="{31AF1DA2-31FE-4F1E-98A0-4370217E38E7}" type="sibTrans" cxnId="{94F65133-3E70-42D2-B4C0-0DCDECEB918A}">
      <dgm:prSet/>
      <dgm:spPr/>
      <dgm:t>
        <a:bodyPr/>
        <a:lstStyle/>
        <a:p>
          <a:endParaRPr lang="en-GB">
            <a:latin typeface="HelveticaNeueLT Pro 65 Md" panose="020B0604020202020204" pitchFamily="34" charset="0"/>
          </a:endParaRPr>
        </a:p>
      </dgm:t>
    </dgm:pt>
    <dgm:pt modelId="{6299176C-19BB-4991-945D-93BF4EE8F607}" type="pres">
      <dgm:prSet presAssocID="{8DFA804C-CA72-4BF4-8549-52C52E029ACC}" presName="cycle" presStyleCnt="0">
        <dgm:presLayoutVars>
          <dgm:chMax val="1"/>
          <dgm:dir/>
          <dgm:animLvl val="ctr"/>
          <dgm:resizeHandles val="exact"/>
        </dgm:presLayoutVars>
      </dgm:prSet>
      <dgm:spPr/>
    </dgm:pt>
    <dgm:pt modelId="{B101CEAF-1894-4691-B3CF-52E6D7E7417E}" type="pres">
      <dgm:prSet presAssocID="{88165B50-CB92-469B-8150-51B98A934D09}" presName="centerShape" presStyleLbl="node0" presStyleIdx="0" presStyleCnt="1"/>
      <dgm:spPr/>
    </dgm:pt>
    <dgm:pt modelId="{F3BBFADF-D48D-4B77-8880-4E8A18C09FDF}" type="pres">
      <dgm:prSet presAssocID="{E754A817-4FCB-4F9C-8008-BF09193FFA85}" presName="Name9" presStyleLbl="parChTrans1D2" presStyleIdx="0" presStyleCnt="4"/>
      <dgm:spPr/>
    </dgm:pt>
    <dgm:pt modelId="{7405A0D3-83B2-4995-801E-7F4960962071}" type="pres">
      <dgm:prSet presAssocID="{E754A817-4FCB-4F9C-8008-BF09193FFA85}" presName="connTx" presStyleLbl="parChTrans1D2" presStyleIdx="0" presStyleCnt="4"/>
      <dgm:spPr/>
    </dgm:pt>
    <dgm:pt modelId="{2FC7FD80-7F4A-45A3-8930-566279A04106}" type="pres">
      <dgm:prSet presAssocID="{9149E37A-C483-4D66-B1B8-1C0FE66C30EC}" presName="node" presStyleLbl="node1" presStyleIdx="0" presStyleCnt="4">
        <dgm:presLayoutVars>
          <dgm:bulletEnabled val="1"/>
        </dgm:presLayoutVars>
      </dgm:prSet>
      <dgm:spPr/>
    </dgm:pt>
    <dgm:pt modelId="{35195E0D-BECF-454B-8A0A-18B3FBE533F1}" type="pres">
      <dgm:prSet presAssocID="{4EAB5B16-9064-442D-84F9-FAE796794333}" presName="Name9" presStyleLbl="parChTrans1D2" presStyleIdx="1" presStyleCnt="4"/>
      <dgm:spPr/>
    </dgm:pt>
    <dgm:pt modelId="{A4942558-C482-4CC9-A551-B38983BBB974}" type="pres">
      <dgm:prSet presAssocID="{4EAB5B16-9064-442D-84F9-FAE796794333}" presName="connTx" presStyleLbl="parChTrans1D2" presStyleIdx="1" presStyleCnt="4"/>
      <dgm:spPr/>
    </dgm:pt>
    <dgm:pt modelId="{3F73A8E6-8CEE-400D-9536-2048F534D333}" type="pres">
      <dgm:prSet presAssocID="{73CB57DE-3CBF-4FDB-B462-71357FE3A63A}" presName="node" presStyleLbl="node1" presStyleIdx="1" presStyleCnt="4">
        <dgm:presLayoutVars>
          <dgm:bulletEnabled val="1"/>
        </dgm:presLayoutVars>
      </dgm:prSet>
      <dgm:spPr/>
    </dgm:pt>
    <dgm:pt modelId="{EE19106F-0DBD-4CA8-8CEA-AFB9CCA1619A}" type="pres">
      <dgm:prSet presAssocID="{E4692A93-E14C-49A3-A5C1-A74304F03F08}" presName="Name9" presStyleLbl="parChTrans1D2" presStyleIdx="2" presStyleCnt="4"/>
      <dgm:spPr/>
    </dgm:pt>
    <dgm:pt modelId="{6A12BC50-6E46-441F-A10F-E2A46650E09D}" type="pres">
      <dgm:prSet presAssocID="{E4692A93-E14C-49A3-A5C1-A74304F03F08}" presName="connTx" presStyleLbl="parChTrans1D2" presStyleIdx="2" presStyleCnt="4"/>
      <dgm:spPr/>
    </dgm:pt>
    <dgm:pt modelId="{2B2FEC20-C415-44D3-AF3A-95A5B8CC7B89}" type="pres">
      <dgm:prSet presAssocID="{B8FA02D0-35BA-4E29-B132-052D54817589}" presName="node" presStyleLbl="node1" presStyleIdx="2" presStyleCnt="4">
        <dgm:presLayoutVars>
          <dgm:bulletEnabled val="1"/>
        </dgm:presLayoutVars>
      </dgm:prSet>
      <dgm:spPr/>
    </dgm:pt>
    <dgm:pt modelId="{C35D17F5-0E61-4083-A6C1-BCC43E8DF292}" type="pres">
      <dgm:prSet presAssocID="{C3A7CAD5-03A4-4C49-B5B2-60B36F7552D3}" presName="Name9" presStyleLbl="parChTrans1D2" presStyleIdx="3" presStyleCnt="4"/>
      <dgm:spPr/>
    </dgm:pt>
    <dgm:pt modelId="{415C6819-99DB-454D-BB3D-99A1A18212EA}" type="pres">
      <dgm:prSet presAssocID="{C3A7CAD5-03A4-4C49-B5B2-60B36F7552D3}" presName="connTx" presStyleLbl="parChTrans1D2" presStyleIdx="3" presStyleCnt="4"/>
      <dgm:spPr/>
    </dgm:pt>
    <dgm:pt modelId="{0B5C6CFE-4DF4-4E5A-A879-F20C92E61159}" type="pres">
      <dgm:prSet presAssocID="{E4DFF69A-18AC-4F56-9DFF-6AC4D25D84B6}" presName="node" presStyleLbl="node1" presStyleIdx="3" presStyleCnt="4">
        <dgm:presLayoutVars>
          <dgm:bulletEnabled val="1"/>
        </dgm:presLayoutVars>
      </dgm:prSet>
      <dgm:spPr/>
    </dgm:pt>
  </dgm:ptLst>
  <dgm:cxnLst>
    <dgm:cxn modelId="{C8C63412-6E88-4F45-9C6A-D02AEA95ECE2}" type="presOf" srcId="{C3A7CAD5-03A4-4C49-B5B2-60B36F7552D3}" destId="{C35D17F5-0E61-4083-A6C1-BCC43E8DF292}" srcOrd="0" destOrd="0" presId="urn:microsoft.com/office/officeart/2005/8/layout/radial1"/>
    <dgm:cxn modelId="{E24E3D1F-ECBB-4D87-9588-456EED6E4883}" type="presOf" srcId="{73CB57DE-3CBF-4FDB-B462-71357FE3A63A}" destId="{3F73A8E6-8CEE-400D-9536-2048F534D333}" srcOrd="0" destOrd="0" presId="urn:microsoft.com/office/officeart/2005/8/layout/radial1"/>
    <dgm:cxn modelId="{791D4732-AC44-4F66-9E4B-4DA37870D3B4}" type="presOf" srcId="{C3A7CAD5-03A4-4C49-B5B2-60B36F7552D3}" destId="{415C6819-99DB-454D-BB3D-99A1A18212EA}" srcOrd="1" destOrd="0" presId="urn:microsoft.com/office/officeart/2005/8/layout/radial1"/>
    <dgm:cxn modelId="{94F65133-3E70-42D2-B4C0-0DCDECEB918A}" srcId="{88165B50-CB92-469B-8150-51B98A934D09}" destId="{E4DFF69A-18AC-4F56-9DFF-6AC4D25D84B6}" srcOrd="3" destOrd="0" parTransId="{C3A7CAD5-03A4-4C49-B5B2-60B36F7552D3}" sibTransId="{31AF1DA2-31FE-4F1E-98A0-4370217E38E7}"/>
    <dgm:cxn modelId="{D45E3A51-17BF-4E13-8F6E-83B06B40E895}" type="presOf" srcId="{E4692A93-E14C-49A3-A5C1-A74304F03F08}" destId="{6A12BC50-6E46-441F-A10F-E2A46650E09D}" srcOrd="1" destOrd="0" presId="urn:microsoft.com/office/officeart/2005/8/layout/radial1"/>
    <dgm:cxn modelId="{5EBAAE52-3CA4-4ADA-8B02-5EF9E15DFF70}" srcId="{88165B50-CB92-469B-8150-51B98A934D09}" destId="{73CB57DE-3CBF-4FDB-B462-71357FE3A63A}" srcOrd="1" destOrd="0" parTransId="{4EAB5B16-9064-442D-84F9-FAE796794333}" sibTransId="{51C6A8E5-C74A-42E5-B893-63551A313036}"/>
    <dgm:cxn modelId="{23A11154-1DBF-496C-AA16-1950CA35F5D0}" srcId="{88165B50-CB92-469B-8150-51B98A934D09}" destId="{9149E37A-C483-4D66-B1B8-1C0FE66C30EC}" srcOrd="0" destOrd="0" parTransId="{E754A817-4FCB-4F9C-8008-BF09193FFA85}" sibTransId="{B4DA5A4B-5951-4039-9A71-2C67E0D326ED}"/>
    <dgm:cxn modelId="{3D7A4258-1B5D-484C-8A6C-B768EE6CCA40}" type="presOf" srcId="{E4692A93-E14C-49A3-A5C1-A74304F03F08}" destId="{EE19106F-0DBD-4CA8-8CEA-AFB9CCA1619A}" srcOrd="0" destOrd="0" presId="urn:microsoft.com/office/officeart/2005/8/layout/radial1"/>
    <dgm:cxn modelId="{95725458-F72D-41B4-8D93-94BF02D2596E}" srcId="{8DFA804C-CA72-4BF4-8549-52C52E029ACC}" destId="{88165B50-CB92-469B-8150-51B98A934D09}" srcOrd="0" destOrd="0" parTransId="{E77BCA05-D990-4390-902B-2B8ED326D29F}" sibTransId="{A9F3493C-AD7B-463F-A8E1-EE7C8B93066E}"/>
    <dgm:cxn modelId="{1B00707A-6911-49BC-96A4-B6E0EA156C9A}" type="presOf" srcId="{4EAB5B16-9064-442D-84F9-FAE796794333}" destId="{35195E0D-BECF-454B-8A0A-18B3FBE533F1}" srcOrd="0" destOrd="0" presId="urn:microsoft.com/office/officeart/2005/8/layout/radial1"/>
    <dgm:cxn modelId="{D8026E8A-0694-4814-BB95-295A49AA7531}" type="presOf" srcId="{8DFA804C-CA72-4BF4-8549-52C52E029ACC}" destId="{6299176C-19BB-4991-945D-93BF4EE8F607}" srcOrd="0" destOrd="0" presId="urn:microsoft.com/office/officeart/2005/8/layout/radial1"/>
    <dgm:cxn modelId="{2288BF99-6752-410E-96D3-2ACF26548FDE}" type="presOf" srcId="{88165B50-CB92-469B-8150-51B98A934D09}" destId="{B101CEAF-1894-4691-B3CF-52E6D7E7417E}" srcOrd="0" destOrd="0" presId="urn:microsoft.com/office/officeart/2005/8/layout/radial1"/>
    <dgm:cxn modelId="{73167BA0-1212-4D3D-97AE-076EEB48F274}" type="presOf" srcId="{E754A817-4FCB-4F9C-8008-BF09193FFA85}" destId="{F3BBFADF-D48D-4B77-8880-4E8A18C09FDF}" srcOrd="0" destOrd="0" presId="urn:microsoft.com/office/officeart/2005/8/layout/radial1"/>
    <dgm:cxn modelId="{F671FFA8-F3F5-41C8-8E82-D50D05FE20CF}" type="presOf" srcId="{B8FA02D0-35BA-4E29-B132-052D54817589}" destId="{2B2FEC20-C415-44D3-AF3A-95A5B8CC7B89}" srcOrd="0" destOrd="0" presId="urn:microsoft.com/office/officeart/2005/8/layout/radial1"/>
    <dgm:cxn modelId="{C341CCAA-AAA9-40A0-8D5D-BDF5CF3F845B}" type="presOf" srcId="{9149E37A-C483-4D66-B1B8-1C0FE66C30EC}" destId="{2FC7FD80-7F4A-45A3-8930-566279A04106}" srcOrd="0" destOrd="0" presId="urn:microsoft.com/office/officeart/2005/8/layout/radial1"/>
    <dgm:cxn modelId="{7D8161B7-8E2D-45BD-9B5F-9D38A18F2998}" type="presOf" srcId="{4EAB5B16-9064-442D-84F9-FAE796794333}" destId="{A4942558-C482-4CC9-A551-B38983BBB974}" srcOrd="1" destOrd="0" presId="urn:microsoft.com/office/officeart/2005/8/layout/radial1"/>
    <dgm:cxn modelId="{237AC5C8-BEFE-4E34-B986-9ACE8FE4506A}" srcId="{88165B50-CB92-469B-8150-51B98A934D09}" destId="{B8FA02D0-35BA-4E29-B132-052D54817589}" srcOrd="2" destOrd="0" parTransId="{E4692A93-E14C-49A3-A5C1-A74304F03F08}" sibTransId="{40264C28-946D-43E2-AADA-60234114BFC0}"/>
    <dgm:cxn modelId="{9DAB8BCC-83AA-4594-9A15-8F8562C39C30}" type="presOf" srcId="{E4DFF69A-18AC-4F56-9DFF-6AC4D25D84B6}" destId="{0B5C6CFE-4DF4-4E5A-A879-F20C92E61159}" srcOrd="0" destOrd="0" presId="urn:microsoft.com/office/officeart/2005/8/layout/radial1"/>
    <dgm:cxn modelId="{F53C7EF2-6182-4AC0-980D-08FB190C0A0B}" type="presOf" srcId="{E754A817-4FCB-4F9C-8008-BF09193FFA85}" destId="{7405A0D3-83B2-4995-801E-7F4960962071}" srcOrd="1" destOrd="0" presId="urn:microsoft.com/office/officeart/2005/8/layout/radial1"/>
    <dgm:cxn modelId="{7A42C206-A532-4408-8785-44FB5AEC4355}" type="presParOf" srcId="{6299176C-19BB-4991-945D-93BF4EE8F607}" destId="{B101CEAF-1894-4691-B3CF-52E6D7E7417E}" srcOrd="0" destOrd="0" presId="urn:microsoft.com/office/officeart/2005/8/layout/radial1"/>
    <dgm:cxn modelId="{612D5E38-026F-485E-B1FB-0C7C8990A789}" type="presParOf" srcId="{6299176C-19BB-4991-945D-93BF4EE8F607}" destId="{F3BBFADF-D48D-4B77-8880-4E8A18C09FDF}" srcOrd="1" destOrd="0" presId="urn:microsoft.com/office/officeart/2005/8/layout/radial1"/>
    <dgm:cxn modelId="{2D75927E-2033-41A9-AB40-414FC6CDE36F}" type="presParOf" srcId="{F3BBFADF-D48D-4B77-8880-4E8A18C09FDF}" destId="{7405A0D3-83B2-4995-801E-7F4960962071}" srcOrd="0" destOrd="0" presId="urn:microsoft.com/office/officeart/2005/8/layout/radial1"/>
    <dgm:cxn modelId="{74E2EC35-FC83-4238-BE51-6DFC0E5248AE}" type="presParOf" srcId="{6299176C-19BB-4991-945D-93BF4EE8F607}" destId="{2FC7FD80-7F4A-45A3-8930-566279A04106}" srcOrd="2" destOrd="0" presId="urn:microsoft.com/office/officeart/2005/8/layout/radial1"/>
    <dgm:cxn modelId="{89DA5756-4281-4B14-A695-5FB350C5EF71}" type="presParOf" srcId="{6299176C-19BB-4991-945D-93BF4EE8F607}" destId="{35195E0D-BECF-454B-8A0A-18B3FBE533F1}" srcOrd="3" destOrd="0" presId="urn:microsoft.com/office/officeart/2005/8/layout/radial1"/>
    <dgm:cxn modelId="{FDB00A8A-E942-41C5-B927-E8E036FF8E46}" type="presParOf" srcId="{35195E0D-BECF-454B-8A0A-18B3FBE533F1}" destId="{A4942558-C482-4CC9-A551-B38983BBB974}" srcOrd="0" destOrd="0" presId="urn:microsoft.com/office/officeart/2005/8/layout/radial1"/>
    <dgm:cxn modelId="{945A6663-2E93-4F18-AAB0-4C652CD63C4C}" type="presParOf" srcId="{6299176C-19BB-4991-945D-93BF4EE8F607}" destId="{3F73A8E6-8CEE-400D-9536-2048F534D333}" srcOrd="4" destOrd="0" presId="urn:microsoft.com/office/officeart/2005/8/layout/radial1"/>
    <dgm:cxn modelId="{F1025F7F-CF4F-4B10-8DF4-2DB3DE8717A0}" type="presParOf" srcId="{6299176C-19BB-4991-945D-93BF4EE8F607}" destId="{EE19106F-0DBD-4CA8-8CEA-AFB9CCA1619A}" srcOrd="5" destOrd="0" presId="urn:microsoft.com/office/officeart/2005/8/layout/radial1"/>
    <dgm:cxn modelId="{916BB163-2EB2-47DE-9DDC-64D1719E1A09}" type="presParOf" srcId="{EE19106F-0DBD-4CA8-8CEA-AFB9CCA1619A}" destId="{6A12BC50-6E46-441F-A10F-E2A46650E09D}" srcOrd="0" destOrd="0" presId="urn:microsoft.com/office/officeart/2005/8/layout/radial1"/>
    <dgm:cxn modelId="{97CCF37F-C7BC-4B4D-8305-4AD8B47D7A23}" type="presParOf" srcId="{6299176C-19BB-4991-945D-93BF4EE8F607}" destId="{2B2FEC20-C415-44D3-AF3A-95A5B8CC7B89}" srcOrd="6" destOrd="0" presId="urn:microsoft.com/office/officeart/2005/8/layout/radial1"/>
    <dgm:cxn modelId="{E719302D-9280-43AF-A9AF-97B32BABBAA9}" type="presParOf" srcId="{6299176C-19BB-4991-945D-93BF4EE8F607}" destId="{C35D17F5-0E61-4083-A6C1-BCC43E8DF292}" srcOrd="7" destOrd="0" presId="urn:microsoft.com/office/officeart/2005/8/layout/radial1"/>
    <dgm:cxn modelId="{2F0FC02E-3135-4F2A-8CC1-22CCDAF8B38C}" type="presParOf" srcId="{C35D17F5-0E61-4083-A6C1-BCC43E8DF292}" destId="{415C6819-99DB-454D-BB3D-99A1A18212EA}" srcOrd="0" destOrd="0" presId="urn:microsoft.com/office/officeart/2005/8/layout/radial1"/>
    <dgm:cxn modelId="{F64F8415-BB33-4215-A539-9EEC53C7078E}" type="presParOf" srcId="{6299176C-19BB-4991-945D-93BF4EE8F607}" destId="{0B5C6CFE-4DF4-4E5A-A879-F20C92E6115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1CEAF-1894-4691-B3CF-52E6D7E7417E}">
      <dsp:nvSpPr>
        <dsp:cNvPr id="0" name=""/>
        <dsp:cNvSpPr/>
      </dsp:nvSpPr>
      <dsp:spPr>
        <a:xfrm>
          <a:off x="2842618" y="1657618"/>
          <a:ext cx="1260114" cy="1260114"/>
        </a:xfrm>
        <a:prstGeom prst="ellipse">
          <a:avLst/>
        </a:prstGeom>
        <a:solidFill>
          <a:schemeClr val="accent4">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HelveticaNeueLT Pro 65 Md" panose="020B0604020202020204" pitchFamily="34" charset="0"/>
            </a:rPr>
            <a:t>Businesses</a:t>
          </a:r>
        </a:p>
      </dsp:txBody>
      <dsp:txXfrm>
        <a:off x="3027157" y="1842157"/>
        <a:ext cx="891036" cy="891036"/>
      </dsp:txXfrm>
    </dsp:sp>
    <dsp:sp modelId="{F3BBFADF-D48D-4B77-8880-4E8A18C09FDF}">
      <dsp:nvSpPr>
        <dsp:cNvPr id="0" name=""/>
        <dsp:cNvSpPr/>
      </dsp:nvSpPr>
      <dsp:spPr>
        <a:xfrm rot="16200000">
          <a:off x="3282699" y="1451313"/>
          <a:ext cx="379952" cy="32657"/>
        </a:xfrm>
        <a:custGeom>
          <a:avLst/>
          <a:gdLst/>
          <a:ahLst/>
          <a:cxnLst/>
          <a:rect l="0" t="0" r="0" b="0"/>
          <a:pathLst>
            <a:path>
              <a:moveTo>
                <a:pt x="0" y="16328"/>
              </a:moveTo>
              <a:lnTo>
                <a:pt x="379952" y="16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HelveticaNeueLT Pro 65 Md" panose="020B0604020202020204" pitchFamily="34" charset="0"/>
          </a:endParaRPr>
        </a:p>
      </dsp:txBody>
      <dsp:txXfrm>
        <a:off x="3463177" y="1458143"/>
        <a:ext cx="18997" cy="18997"/>
      </dsp:txXfrm>
    </dsp:sp>
    <dsp:sp modelId="{2FC7FD80-7F4A-45A3-8930-566279A04106}">
      <dsp:nvSpPr>
        <dsp:cNvPr id="0" name=""/>
        <dsp:cNvSpPr/>
      </dsp:nvSpPr>
      <dsp:spPr>
        <a:xfrm>
          <a:off x="2842618" y="17552"/>
          <a:ext cx="1260114" cy="12601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HelveticaNeueLT Pro 65 Md" panose="020B0604020202020204" pitchFamily="34" charset="0"/>
            </a:rPr>
            <a:t>Global Biodiversity Framework </a:t>
          </a:r>
        </a:p>
      </dsp:txBody>
      <dsp:txXfrm>
        <a:off x="3027157" y="202091"/>
        <a:ext cx="891036" cy="891036"/>
      </dsp:txXfrm>
    </dsp:sp>
    <dsp:sp modelId="{35195E0D-BECF-454B-8A0A-18B3FBE533F1}">
      <dsp:nvSpPr>
        <dsp:cNvPr id="0" name=""/>
        <dsp:cNvSpPr/>
      </dsp:nvSpPr>
      <dsp:spPr>
        <a:xfrm>
          <a:off x="4102733" y="2271347"/>
          <a:ext cx="379952" cy="32657"/>
        </a:xfrm>
        <a:custGeom>
          <a:avLst/>
          <a:gdLst/>
          <a:ahLst/>
          <a:cxnLst/>
          <a:rect l="0" t="0" r="0" b="0"/>
          <a:pathLst>
            <a:path>
              <a:moveTo>
                <a:pt x="0" y="16328"/>
              </a:moveTo>
              <a:lnTo>
                <a:pt x="379952" y="16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HelveticaNeueLT Pro 65 Md" panose="020B0604020202020204" pitchFamily="34" charset="0"/>
          </a:endParaRPr>
        </a:p>
      </dsp:txBody>
      <dsp:txXfrm>
        <a:off x="4283210" y="2278177"/>
        <a:ext cx="18997" cy="18997"/>
      </dsp:txXfrm>
    </dsp:sp>
    <dsp:sp modelId="{3F73A8E6-8CEE-400D-9536-2048F534D333}">
      <dsp:nvSpPr>
        <dsp:cNvPr id="0" name=""/>
        <dsp:cNvSpPr/>
      </dsp:nvSpPr>
      <dsp:spPr>
        <a:xfrm>
          <a:off x="4482685" y="1657618"/>
          <a:ext cx="1260114" cy="12601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HelveticaNeueLT Pro 65 Md" panose="020B0604020202020204" pitchFamily="34" charset="0"/>
            </a:rPr>
            <a:t>Upcoming </a:t>
          </a:r>
        </a:p>
        <a:p>
          <a:pPr marL="0" lvl="0" indent="0" algn="ctr" defTabSz="577850">
            <a:lnSpc>
              <a:spcPct val="90000"/>
            </a:lnSpc>
            <a:spcBef>
              <a:spcPct val="0"/>
            </a:spcBef>
            <a:spcAft>
              <a:spcPct val="35000"/>
            </a:spcAft>
            <a:buNone/>
          </a:pPr>
          <a:r>
            <a:rPr lang="en-GB" sz="1300" kern="1200" dirty="0">
              <a:latin typeface="HelveticaNeueLT Pro 65 Md" panose="020B0604020202020204" pitchFamily="34" charset="0"/>
            </a:rPr>
            <a:t>Disclosure </a:t>
          </a:r>
        </a:p>
      </dsp:txBody>
      <dsp:txXfrm>
        <a:off x="4667224" y="1842157"/>
        <a:ext cx="891036" cy="891036"/>
      </dsp:txXfrm>
    </dsp:sp>
    <dsp:sp modelId="{EE19106F-0DBD-4CA8-8CEA-AFB9CCA1619A}">
      <dsp:nvSpPr>
        <dsp:cNvPr id="0" name=""/>
        <dsp:cNvSpPr/>
      </dsp:nvSpPr>
      <dsp:spPr>
        <a:xfrm rot="5400000">
          <a:off x="3282699" y="3091380"/>
          <a:ext cx="379952" cy="32657"/>
        </a:xfrm>
        <a:custGeom>
          <a:avLst/>
          <a:gdLst/>
          <a:ahLst/>
          <a:cxnLst/>
          <a:rect l="0" t="0" r="0" b="0"/>
          <a:pathLst>
            <a:path>
              <a:moveTo>
                <a:pt x="0" y="16328"/>
              </a:moveTo>
              <a:lnTo>
                <a:pt x="379952" y="16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HelveticaNeueLT Pro 65 Md" panose="020B0604020202020204" pitchFamily="34" charset="0"/>
          </a:endParaRPr>
        </a:p>
      </dsp:txBody>
      <dsp:txXfrm>
        <a:off x="3463177" y="3098210"/>
        <a:ext cx="18997" cy="18997"/>
      </dsp:txXfrm>
    </dsp:sp>
    <dsp:sp modelId="{2B2FEC20-C415-44D3-AF3A-95A5B8CC7B89}">
      <dsp:nvSpPr>
        <dsp:cNvPr id="0" name=""/>
        <dsp:cNvSpPr/>
      </dsp:nvSpPr>
      <dsp:spPr>
        <a:xfrm>
          <a:off x="2842618" y="3297685"/>
          <a:ext cx="1260114" cy="12601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HelveticaNeueLT Pro 65 Md" panose="020B0604020202020204" pitchFamily="34" charset="0"/>
            </a:rPr>
            <a:t>Consumer demand</a:t>
          </a:r>
        </a:p>
      </dsp:txBody>
      <dsp:txXfrm>
        <a:off x="3027157" y="3482224"/>
        <a:ext cx="891036" cy="891036"/>
      </dsp:txXfrm>
    </dsp:sp>
    <dsp:sp modelId="{C35D17F5-0E61-4083-A6C1-BCC43E8DF292}">
      <dsp:nvSpPr>
        <dsp:cNvPr id="0" name=""/>
        <dsp:cNvSpPr/>
      </dsp:nvSpPr>
      <dsp:spPr>
        <a:xfrm rot="10800000">
          <a:off x="2462666" y="2271347"/>
          <a:ext cx="379952" cy="32657"/>
        </a:xfrm>
        <a:custGeom>
          <a:avLst/>
          <a:gdLst/>
          <a:ahLst/>
          <a:cxnLst/>
          <a:rect l="0" t="0" r="0" b="0"/>
          <a:pathLst>
            <a:path>
              <a:moveTo>
                <a:pt x="0" y="16328"/>
              </a:moveTo>
              <a:lnTo>
                <a:pt x="379952" y="16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HelveticaNeueLT Pro 65 Md" panose="020B0604020202020204" pitchFamily="34" charset="0"/>
          </a:endParaRPr>
        </a:p>
      </dsp:txBody>
      <dsp:txXfrm rot="10800000">
        <a:off x="2643143" y="2278177"/>
        <a:ext cx="18997" cy="18997"/>
      </dsp:txXfrm>
    </dsp:sp>
    <dsp:sp modelId="{0B5C6CFE-4DF4-4E5A-A879-F20C92E61159}">
      <dsp:nvSpPr>
        <dsp:cNvPr id="0" name=""/>
        <dsp:cNvSpPr/>
      </dsp:nvSpPr>
      <dsp:spPr>
        <a:xfrm>
          <a:off x="1202552" y="1657618"/>
          <a:ext cx="1260114" cy="12601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HelveticaNeueLT Pro 65 Md" panose="020B0604020202020204" pitchFamily="34" charset="0"/>
            </a:rPr>
            <a:t>Investors pressure</a:t>
          </a:r>
        </a:p>
      </dsp:txBody>
      <dsp:txXfrm>
        <a:off x="1387091" y="1842157"/>
        <a:ext cx="891036" cy="89103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7814D-2BA7-45E1-B3C0-B150F51A2E19}"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E9E92-ACBC-43A8-9C47-C3C27987E82C}" type="slidenum">
              <a:rPr lang="en-GB" smtClean="0"/>
              <a:t>‹Nr.›</a:t>
            </a:fld>
            <a:endParaRPr lang="en-GB"/>
          </a:p>
        </p:txBody>
      </p:sp>
    </p:spTree>
    <p:extLst>
      <p:ext uri="{BB962C8B-B14F-4D97-AF65-F5344CB8AC3E}">
        <p14:creationId xmlns:p14="http://schemas.microsoft.com/office/powerpoint/2010/main" val="49797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6CD3-8917-844C-8716-878DFDEE01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73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977BB9-0557-4541-B8C9-A888599E0DBD}" type="datetime1">
              <a:rPr lang="en-US" smtClean="0"/>
              <a:t>6/14/23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867400" y="6356350"/>
            <a:ext cx="2743200" cy="365125"/>
          </a:xfrm>
          <a:prstGeom prst="rect">
            <a:avLst/>
          </a:prstGeom>
        </p:spPr>
        <p:txBody>
          <a:bodyPr/>
          <a:lstStyle>
            <a:lvl1pPr>
              <a:defRPr sz="1200">
                <a:latin typeface="HelveticaNeueLT Pro 45 Lt" panose="020B0403020202020204" pitchFamily="34" charset="0"/>
              </a:defRPr>
            </a:lvl1pPr>
          </a:lstStyle>
          <a:p>
            <a:fld id="{C482DDF8-4D17-784F-B87F-43FE395B41D2}" type="slidenum">
              <a:rPr lang="en-US" smtClean="0"/>
              <a:pPr/>
              <a:t>‹Nr.›</a:t>
            </a:fld>
            <a:endParaRPr lang="en-US"/>
          </a:p>
        </p:txBody>
      </p:sp>
    </p:spTree>
    <p:extLst>
      <p:ext uri="{BB962C8B-B14F-4D97-AF65-F5344CB8AC3E}">
        <p14:creationId xmlns:p14="http://schemas.microsoft.com/office/powerpoint/2010/main" val="303969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2 – Whit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096000" y="-1"/>
            <a:ext cx="6099251" cy="685798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15" name="Title 10">
            <a:extLst>
              <a:ext uri="{FF2B5EF4-FFF2-40B4-BE49-F238E27FC236}">
                <a16:creationId xmlns:a16="http://schemas.microsoft.com/office/drawing/2014/main" id="{FD175ACB-F335-5F4B-BBE3-7C2DAA368BC7}"/>
              </a:ext>
            </a:extLst>
          </p:cNvPr>
          <p:cNvSpPr>
            <a:spLocks noGrp="1"/>
          </p:cNvSpPr>
          <p:nvPr>
            <p:ph type="title" hasCustomPrompt="1"/>
          </p:nvPr>
        </p:nvSpPr>
        <p:spPr>
          <a:xfrm>
            <a:off x="1127124" y="365125"/>
            <a:ext cx="4635173" cy="856130"/>
          </a:xfrm>
        </p:spPr>
        <p:txBody>
          <a:bodyPr wrap="square" anchor="t">
            <a:normAutofit/>
          </a:bodyPr>
          <a:lstStyle>
            <a:lvl1pPr>
              <a:defRPr sz="5400">
                <a:solidFill>
                  <a:schemeClr val="accent1"/>
                </a:solidFill>
              </a:defRPr>
            </a:lvl1pPr>
          </a:lstStyle>
          <a:p>
            <a:r>
              <a:rPr lang="en-GB" dirty="0"/>
              <a:t>XX</a:t>
            </a:r>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1" name="Slide Number Placeholder 5">
            <a:extLst>
              <a:ext uri="{FF2B5EF4-FFF2-40B4-BE49-F238E27FC236}">
                <a16:creationId xmlns:a16="http://schemas.microsoft.com/office/drawing/2014/main" id="{B221B087-B682-6CD8-AD5C-5E43EC1D66C1}"/>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
        <p:nvSpPr>
          <p:cNvPr id="17" name="Text Placeholder 13">
            <a:extLst>
              <a:ext uri="{FF2B5EF4-FFF2-40B4-BE49-F238E27FC236}">
                <a16:creationId xmlns:a16="http://schemas.microsoft.com/office/drawing/2014/main" id="{D5BE5B4A-A96D-9E7C-DFAE-F285B906EE78}"/>
              </a:ext>
            </a:extLst>
          </p:cNvPr>
          <p:cNvSpPr>
            <a:spLocks noGrp="1"/>
          </p:cNvSpPr>
          <p:nvPr>
            <p:ph type="body" sz="quarter" idx="19" hasCustomPrompt="1"/>
          </p:nvPr>
        </p:nvSpPr>
        <p:spPr>
          <a:xfrm>
            <a:off x="1127124" y="3940270"/>
            <a:ext cx="4635173" cy="421269"/>
          </a:xfrm>
        </p:spPr>
        <p:txBody>
          <a:bodyPr wrap="square">
            <a:spAutoFit/>
          </a:bodyPr>
          <a:lstStyle>
            <a:lvl1pPr marL="0" indent="0">
              <a:buNone/>
              <a:defRPr sz="1200" spc="300">
                <a:solidFill>
                  <a:schemeClr val="tx1">
                    <a:lumMod val="75000"/>
                    <a:lumOff val="25000"/>
                  </a:schemeClr>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8" name="Text Placeholder 8">
            <a:extLst>
              <a:ext uri="{FF2B5EF4-FFF2-40B4-BE49-F238E27FC236}">
                <a16:creationId xmlns:a16="http://schemas.microsoft.com/office/drawing/2014/main" id="{28DE41C3-FE17-7B78-31C8-02299201ED85}"/>
              </a:ext>
            </a:extLst>
          </p:cNvPr>
          <p:cNvSpPr>
            <a:spLocks noGrp="1"/>
          </p:cNvSpPr>
          <p:nvPr>
            <p:ph type="body" sz="quarter" idx="20"/>
          </p:nvPr>
        </p:nvSpPr>
        <p:spPr>
          <a:xfrm>
            <a:off x="1127124" y="3155078"/>
            <a:ext cx="4635172" cy="581698"/>
          </a:xfrm>
        </p:spPr>
        <p:txBody>
          <a:bodyPr anchor="b">
            <a:spAutoFit/>
          </a:bodyPr>
          <a:lstStyle>
            <a:lvl1pPr marL="0" indent="0">
              <a:lnSpc>
                <a:spcPct val="90000"/>
              </a:lnSpc>
              <a:spcBef>
                <a:spcPts val="0"/>
              </a:spcBef>
              <a:buNone/>
              <a:defRPr sz="4200" b="0" i="0">
                <a:solidFill>
                  <a:schemeClr val="tx1">
                    <a:lumMod val="95000"/>
                    <a:lumOff val="5000"/>
                  </a:schemeClr>
                </a:solidFill>
                <a:latin typeface="HelveticaNeueLT Pro 65 Md" panose="020B0604020202020204" pitchFamily="34" charset="77"/>
              </a:defRPr>
            </a:lvl1pPr>
          </a:lstStyle>
          <a:p>
            <a:pPr lvl="0"/>
            <a:r>
              <a:rPr lang="en-US"/>
              <a:t>Click to edit Master text styles</a:t>
            </a:r>
          </a:p>
        </p:txBody>
      </p:sp>
    </p:spTree>
    <p:extLst>
      <p:ext uri="{BB962C8B-B14F-4D97-AF65-F5344CB8AC3E}">
        <p14:creationId xmlns:p14="http://schemas.microsoft.com/office/powerpoint/2010/main" val="22887734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s Grid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6" name="Text Placeholder 8">
            <a:extLst>
              <a:ext uri="{FF2B5EF4-FFF2-40B4-BE49-F238E27FC236}">
                <a16:creationId xmlns:a16="http://schemas.microsoft.com/office/drawing/2014/main" id="{EFA1785A-EA0B-1340-8D5C-D7003A20E254}"/>
              </a:ext>
            </a:extLst>
          </p:cNvPr>
          <p:cNvSpPr>
            <a:spLocks noGrp="1"/>
          </p:cNvSpPr>
          <p:nvPr>
            <p:ph type="body" sz="quarter" idx="14" hasCustomPrompt="1"/>
          </p:nvPr>
        </p:nvSpPr>
        <p:spPr>
          <a:xfrm>
            <a:off x="1127126"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47" name="Text Placeholder 8">
            <a:extLst>
              <a:ext uri="{FF2B5EF4-FFF2-40B4-BE49-F238E27FC236}">
                <a16:creationId xmlns:a16="http://schemas.microsoft.com/office/drawing/2014/main" id="{03340C5A-6311-334F-A667-330E00D7717D}"/>
              </a:ext>
            </a:extLst>
          </p:cNvPr>
          <p:cNvSpPr>
            <a:spLocks noGrp="1"/>
          </p:cNvSpPr>
          <p:nvPr>
            <p:ph type="body" sz="quarter" idx="15"/>
          </p:nvPr>
        </p:nvSpPr>
        <p:spPr>
          <a:xfrm>
            <a:off x="1127124" y="2386778"/>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48" name="Text Placeholder 8">
            <a:extLst>
              <a:ext uri="{FF2B5EF4-FFF2-40B4-BE49-F238E27FC236}">
                <a16:creationId xmlns:a16="http://schemas.microsoft.com/office/drawing/2014/main" id="{0DB05CCC-C111-6D44-88BF-1E498EB20AED}"/>
              </a:ext>
            </a:extLst>
          </p:cNvPr>
          <p:cNvSpPr>
            <a:spLocks noGrp="1"/>
          </p:cNvSpPr>
          <p:nvPr>
            <p:ph type="body" sz="quarter" idx="16"/>
          </p:nvPr>
        </p:nvSpPr>
        <p:spPr>
          <a:xfrm>
            <a:off x="1127124" y="3093602"/>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49" name="Straight Connector 48">
            <a:extLst>
              <a:ext uri="{FF2B5EF4-FFF2-40B4-BE49-F238E27FC236}">
                <a16:creationId xmlns:a16="http://schemas.microsoft.com/office/drawing/2014/main" id="{9EABFB5F-C8ED-5442-A24C-D14E6616911C}"/>
              </a:ext>
            </a:extLst>
          </p:cNvPr>
          <p:cNvCxnSpPr>
            <a:cxnSpLocks/>
          </p:cNvCxnSpPr>
          <p:nvPr userDrawn="1"/>
        </p:nvCxnSpPr>
        <p:spPr>
          <a:xfrm flipH="1">
            <a:off x="1127125" y="1638333"/>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EBB8CC-91A3-D74B-91B6-4C8C08000CAB}"/>
              </a:ext>
            </a:extLst>
          </p:cNvPr>
          <p:cNvCxnSpPr>
            <a:cxnSpLocks/>
          </p:cNvCxnSpPr>
          <p:nvPr userDrawn="1"/>
        </p:nvCxnSpPr>
        <p:spPr>
          <a:xfrm flipH="1">
            <a:off x="1127125"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94411C99-D881-A044-B856-4BCF9A9AE708}"/>
              </a:ext>
            </a:extLst>
          </p:cNvPr>
          <p:cNvSpPr>
            <a:spLocks noGrp="1"/>
          </p:cNvSpPr>
          <p:nvPr>
            <p:ph type="body" sz="quarter" idx="26" hasCustomPrompt="1"/>
          </p:nvPr>
        </p:nvSpPr>
        <p:spPr>
          <a:xfrm>
            <a:off x="1127126"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3F957121-4479-C745-9660-7FD5463BC290}"/>
              </a:ext>
            </a:extLst>
          </p:cNvPr>
          <p:cNvSpPr>
            <a:spLocks noGrp="1"/>
          </p:cNvSpPr>
          <p:nvPr>
            <p:ph type="body" sz="quarter" idx="27"/>
          </p:nvPr>
        </p:nvSpPr>
        <p:spPr>
          <a:xfrm>
            <a:off x="1127124" y="4969672"/>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53" name="Text Placeholder 8">
            <a:extLst>
              <a:ext uri="{FF2B5EF4-FFF2-40B4-BE49-F238E27FC236}">
                <a16:creationId xmlns:a16="http://schemas.microsoft.com/office/drawing/2014/main" id="{F8FC09D5-8117-C942-A0C4-7DA3B0D461CC}"/>
              </a:ext>
            </a:extLst>
          </p:cNvPr>
          <p:cNvSpPr>
            <a:spLocks noGrp="1"/>
          </p:cNvSpPr>
          <p:nvPr>
            <p:ph type="body" sz="quarter" idx="28"/>
          </p:nvPr>
        </p:nvSpPr>
        <p:spPr>
          <a:xfrm>
            <a:off x="1127124" y="5676496"/>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54" name="Straight Connector 53">
            <a:extLst>
              <a:ext uri="{FF2B5EF4-FFF2-40B4-BE49-F238E27FC236}">
                <a16:creationId xmlns:a16="http://schemas.microsoft.com/office/drawing/2014/main" id="{27B9C8AD-6AF0-8B44-A8EE-B156B6C7F1BD}"/>
              </a:ext>
            </a:extLst>
          </p:cNvPr>
          <p:cNvCxnSpPr>
            <a:cxnSpLocks/>
          </p:cNvCxnSpPr>
          <p:nvPr userDrawn="1"/>
        </p:nvCxnSpPr>
        <p:spPr>
          <a:xfrm flipH="1">
            <a:off x="1127125" y="4221227"/>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7CBE792-2E7C-8643-980F-A1DE75753C94}"/>
              </a:ext>
            </a:extLst>
          </p:cNvPr>
          <p:cNvCxnSpPr>
            <a:cxnSpLocks/>
          </p:cNvCxnSpPr>
          <p:nvPr userDrawn="1"/>
        </p:nvCxnSpPr>
        <p:spPr>
          <a:xfrm flipH="1">
            <a:off x="1127125"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Text Placeholder 8">
            <a:extLst>
              <a:ext uri="{FF2B5EF4-FFF2-40B4-BE49-F238E27FC236}">
                <a16:creationId xmlns:a16="http://schemas.microsoft.com/office/drawing/2014/main" id="{9C788F08-E040-644B-9019-D4B46EC85F02}"/>
              </a:ext>
            </a:extLst>
          </p:cNvPr>
          <p:cNvSpPr>
            <a:spLocks noGrp="1"/>
          </p:cNvSpPr>
          <p:nvPr>
            <p:ph type="body" sz="quarter" idx="29" hasCustomPrompt="1"/>
          </p:nvPr>
        </p:nvSpPr>
        <p:spPr>
          <a:xfrm>
            <a:off x="6755367"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C9521F7C-0616-6D4D-B0F6-46C792920EC9}"/>
              </a:ext>
            </a:extLst>
          </p:cNvPr>
          <p:cNvSpPr>
            <a:spLocks noGrp="1"/>
          </p:cNvSpPr>
          <p:nvPr>
            <p:ph type="body" sz="quarter" idx="30"/>
          </p:nvPr>
        </p:nvSpPr>
        <p:spPr>
          <a:xfrm>
            <a:off x="6755365" y="2386778"/>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1" name="Text Placeholder 8">
            <a:extLst>
              <a:ext uri="{FF2B5EF4-FFF2-40B4-BE49-F238E27FC236}">
                <a16:creationId xmlns:a16="http://schemas.microsoft.com/office/drawing/2014/main" id="{FCD0D0FE-9758-7644-A28B-644570DBB301}"/>
              </a:ext>
            </a:extLst>
          </p:cNvPr>
          <p:cNvSpPr>
            <a:spLocks noGrp="1"/>
          </p:cNvSpPr>
          <p:nvPr>
            <p:ph type="body" sz="quarter" idx="31"/>
          </p:nvPr>
        </p:nvSpPr>
        <p:spPr>
          <a:xfrm>
            <a:off x="6755365" y="3093602"/>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2" name="Straight Connector 61">
            <a:extLst>
              <a:ext uri="{FF2B5EF4-FFF2-40B4-BE49-F238E27FC236}">
                <a16:creationId xmlns:a16="http://schemas.microsoft.com/office/drawing/2014/main" id="{B352A8B1-8CEB-F24E-A7C9-F8D427A5E3E0}"/>
              </a:ext>
            </a:extLst>
          </p:cNvPr>
          <p:cNvCxnSpPr>
            <a:cxnSpLocks/>
          </p:cNvCxnSpPr>
          <p:nvPr userDrawn="1"/>
        </p:nvCxnSpPr>
        <p:spPr>
          <a:xfrm flipH="1">
            <a:off x="6755366" y="1638333"/>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367A72-7E57-EE45-B97D-D5988E2D9BB6}"/>
              </a:ext>
            </a:extLst>
          </p:cNvPr>
          <p:cNvCxnSpPr>
            <a:cxnSpLocks/>
          </p:cNvCxnSpPr>
          <p:nvPr userDrawn="1"/>
        </p:nvCxnSpPr>
        <p:spPr>
          <a:xfrm flipH="1">
            <a:off x="6755366"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8">
            <a:extLst>
              <a:ext uri="{FF2B5EF4-FFF2-40B4-BE49-F238E27FC236}">
                <a16:creationId xmlns:a16="http://schemas.microsoft.com/office/drawing/2014/main" id="{C7BD7ED1-EB87-E948-8D36-D0E49B506D8A}"/>
              </a:ext>
            </a:extLst>
          </p:cNvPr>
          <p:cNvSpPr>
            <a:spLocks noGrp="1"/>
          </p:cNvSpPr>
          <p:nvPr>
            <p:ph type="body" sz="quarter" idx="32" hasCustomPrompt="1"/>
          </p:nvPr>
        </p:nvSpPr>
        <p:spPr>
          <a:xfrm>
            <a:off x="6755367"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5" name="Text Placeholder 8">
            <a:extLst>
              <a:ext uri="{FF2B5EF4-FFF2-40B4-BE49-F238E27FC236}">
                <a16:creationId xmlns:a16="http://schemas.microsoft.com/office/drawing/2014/main" id="{CED7EBC3-EC74-0D40-AC22-8EB6B0331BB6}"/>
              </a:ext>
            </a:extLst>
          </p:cNvPr>
          <p:cNvSpPr>
            <a:spLocks noGrp="1"/>
          </p:cNvSpPr>
          <p:nvPr>
            <p:ph type="body" sz="quarter" idx="33"/>
          </p:nvPr>
        </p:nvSpPr>
        <p:spPr>
          <a:xfrm>
            <a:off x="6755365" y="4969672"/>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6" name="Text Placeholder 8">
            <a:extLst>
              <a:ext uri="{FF2B5EF4-FFF2-40B4-BE49-F238E27FC236}">
                <a16:creationId xmlns:a16="http://schemas.microsoft.com/office/drawing/2014/main" id="{9229AA03-41B6-C140-A652-A2911DAB6BF7}"/>
              </a:ext>
            </a:extLst>
          </p:cNvPr>
          <p:cNvSpPr>
            <a:spLocks noGrp="1"/>
          </p:cNvSpPr>
          <p:nvPr>
            <p:ph type="body" sz="quarter" idx="34"/>
          </p:nvPr>
        </p:nvSpPr>
        <p:spPr>
          <a:xfrm>
            <a:off x="6755365" y="5676496"/>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7" name="Straight Connector 66">
            <a:extLst>
              <a:ext uri="{FF2B5EF4-FFF2-40B4-BE49-F238E27FC236}">
                <a16:creationId xmlns:a16="http://schemas.microsoft.com/office/drawing/2014/main" id="{1ABED171-D61F-7A4D-90F7-67F385B75A4E}"/>
              </a:ext>
            </a:extLst>
          </p:cNvPr>
          <p:cNvCxnSpPr>
            <a:cxnSpLocks/>
          </p:cNvCxnSpPr>
          <p:nvPr userDrawn="1"/>
        </p:nvCxnSpPr>
        <p:spPr>
          <a:xfrm flipH="1">
            <a:off x="6755366" y="4221227"/>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DA5FD5-F5EA-6548-BF93-E0490A9E6613}"/>
              </a:ext>
            </a:extLst>
          </p:cNvPr>
          <p:cNvCxnSpPr>
            <a:cxnSpLocks/>
          </p:cNvCxnSpPr>
          <p:nvPr userDrawn="1"/>
        </p:nvCxnSpPr>
        <p:spPr>
          <a:xfrm flipH="1">
            <a:off x="6755366"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itle 10">
            <a:extLst>
              <a:ext uri="{FF2B5EF4-FFF2-40B4-BE49-F238E27FC236}">
                <a16:creationId xmlns:a16="http://schemas.microsoft.com/office/drawing/2014/main" id="{A9AA1255-6AD1-0F48-8486-3BF494F2CEA3}"/>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37" name="Text Placeholder 15">
            <a:extLst>
              <a:ext uri="{FF2B5EF4-FFF2-40B4-BE49-F238E27FC236}">
                <a16:creationId xmlns:a16="http://schemas.microsoft.com/office/drawing/2014/main" id="{EA7ECAEB-B55F-E147-960B-A1788028F47E}"/>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443384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s Grid x6">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6" name="Text Placeholder 8">
            <a:extLst>
              <a:ext uri="{FF2B5EF4-FFF2-40B4-BE49-F238E27FC236}">
                <a16:creationId xmlns:a16="http://schemas.microsoft.com/office/drawing/2014/main" id="{EFA1785A-EA0B-1340-8D5C-D7003A20E254}"/>
              </a:ext>
            </a:extLst>
          </p:cNvPr>
          <p:cNvSpPr>
            <a:spLocks noGrp="1"/>
          </p:cNvSpPr>
          <p:nvPr>
            <p:ph type="body" sz="quarter" idx="14" hasCustomPrompt="1"/>
          </p:nvPr>
        </p:nvSpPr>
        <p:spPr>
          <a:xfrm>
            <a:off x="1127126"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47" name="Text Placeholder 8">
            <a:extLst>
              <a:ext uri="{FF2B5EF4-FFF2-40B4-BE49-F238E27FC236}">
                <a16:creationId xmlns:a16="http://schemas.microsoft.com/office/drawing/2014/main" id="{03340C5A-6311-334F-A667-330E00D7717D}"/>
              </a:ext>
            </a:extLst>
          </p:cNvPr>
          <p:cNvSpPr>
            <a:spLocks noGrp="1"/>
          </p:cNvSpPr>
          <p:nvPr>
            <p:ph type="body" sz="quarter" idx="15"/>
          </p:nvPr>
        </p:nvSpPr>
        <p:spPr>
          <a:xfrm>
            <a:off x="1127124" y="2386778"/>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48" name="Text Placeholder 8">
            <a:extLst>
              <a:ext uri="{FF2B5EF4-FFF2-40B4-BE49-F238E27FC236}">
                <a16:creationId xmlns:a16="http://schemas.microsoft.com/office/drawing/2014/main" id="{0DB05CCC-C111-6D44-88BF-1E498EB20AED}"/>
              </a:ext>
            </a:extLst>
          </p:cNvPr>
          <p:cNvSpPr>
            <a:spLocks noGrp="1"/>
          </p:cNvSpPr>
          <p:nvPr>
            <p:ph type="body" sz="quarter" idx="16"/>
          </p:nvPr>
        </p:nvSpPr>
        <p:spPr>
          <a:xfrm>
            <a:off x="1127124" y="3093602"/>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49" name="Straight Connector 48">
            <a:extLst>
              <a:ext uri="{FF2B5EF4-FFF2-40B4-BE49-F238E27FC236}">
                <a16:creationId xmlns:a16="http://schemas.microsoft.com/office/drawing/2014/main" id="{9EABFB5F-C8ED-5442-A24C-D14E6616911C}"/>
              </a:ext>
            </a:extLst>
          </p:cNvPr>
          <p:cNvCxnSpPr>
            <a:cxnSpLocks/>
          </p:cNvCxnSpPr>
          <p:nvPr userDrawn="1"/>
        </p:nvCxnSpPr>
        <p:spPr>
          <a:xfrm flipH="1">
            <a:off x="1127125" y="1638333"/>
            <a:ext cx="315110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EBB8CC-91A3-D74B-91B6-4C8C08000CAB}"/>
              </a:ext>
            </a:extLst>
          </p:cNvPr>
          <p:cNvCxnSpPr>
            <a:cxnSpLocks/>
          </p:cNvCxnSpPr>
          <p:nvPr userDrawn="1"/>
        </p:nvCxnSpPr>
        <p:spPr>
          <a:xfrm flipH="1">
            <a:off x="1127125"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94411C99-D881-A044-B856-4BCF9A9AE708}"/>
              </a:ext>
            </a:extLst>
          </p:cNvPr>
          <p:cNvSpPr>
            <a:spLocks noGrp="1"/>
          </p:cNvSpPr>
          <p:nvPr>
            <p:ph type="body" sz="quarter" idx="26" hasCustomPrompt="1"/>
          </p:nvPr>
        </p:nvSpPr>
        <p:spPr>
          <a:xfrm>
            <a:off x="1127126"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3F957121-4479-C745-9660-7FD5463BC290}"/>
              </a:ext>
            </a:extLst>
          </p:cNvPr>
          <p:cNvSpPr>
            <a:spLocks noGrp="1"/>
          </p:cNvSpPr>
          <p:nvPr>
            <p:ph type="body" sz="quarter" idx="27"/>
          </p:nvPr>
        </p:nvSpPr>
        <p:spPr>
          <a:xfrm>
            <a:off x="1127124" y="4969672"/>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53" name="Text Placeholder 8">
            <a:extLst>
              <a:ext uri="{FF2B5EF4-FFF2-40B4-BE49-F238E27FC236}">
                <a16:creationId xmlns:a16="http://schemas.microsoft.com/office/drawing/2014/main" id="{F8FC09D5-8117-C942-A0C4-7DA3B0D461CC}"/>
              </a:ext>
            </a:extLst>
          </p:cNvPr>
          <p:cNvSpPr>
            <a:spLocks noGrp="1"/>
          </p:cNvSpPr>
          <p:nvPr>
            <p:ph type="body" sz="quarter" idx="28"/>
          </p:nvPr>
        </p:nvSpPr>
        <p:spPr>
          <a:xfrm>
            <a:off x="1127124" y="5676496"/>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54" name="Straight Connector 53">
            <a:extLst>
              <a:ext uri="{FF2B5EF4-FFF2-40B4-BE49-F238E27FC236}">
                <a16:creationId xmlns:a16="http://schemas.microsoft.com/office/drawing/2014/main" id="{27B9C8AD-6AF0-8B44-A8EE-B156B6C7F1BD}"/>
              </a:ext>
            </a:extLst>
          </p:cNvPr>
          <p:cNvCxnSpPr>
            <a:cxnSpLocks/>
          </p:cNvCxnSpPr>
          <p:nvPr userDrawn="1"/>
        </p:nvCxnSpPr>
        <p:spPr>
          <a:xfrm flipH="1">
            <a:off x="1127125" y="4221227"/>
            <a:ext cx="315110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7CBE792-2E7C-8643-980F-A1DE75753C94}"/>
              </a:ext>
            </a:extLst>
          </p:cNvPr>
          <p:cNvCxnSpPr>
            <a:cxnSpLocks/>
          </p:cNvCxnSpPr>
          <p:nvPr userDrawn="1"/>
        </p:nvCxnSpPr>
        <p:spPr>
          <a:xfrm flipH="1">
            <a:off x="1127125"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Text Placeholder 8">
            <a:extLst>
              <a:ext uri="{FF2B5EF4-FFF2-40B4-BE49-F238E27FC236}">
                <a16:creationId xmlns:a16="http://schemas.microsoft.com/office/drawing/2014/main" id="{9C788F08-E040-644B-9019-D4B46EC85F02}"/>
              </a:ext>
            </a:extLst>
          </p:cNvPr>
          <p:cNvSpPr>
            <a:spLocks noGrp="1"/>
          </p:cNvSpPr>
          <p:nvPr>
            <p:ph type="body" sz="quarter" idx="29" hasCustomPrompt="1"/>
          </p:nvPr>
        </p:nvSpPr>
        <p:spPr>
          <a:xfrm>
            <a:off x="4808580"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C9521F7C-0616-6D4D-B0F6-46C792920EC9}"/>
              </a:ext>
            </a:extLst>
          </p:cNvPr>
          <p:cNvSpPr>
            <a:spLocks noGrp="1"/>
          </p:cNvSpPr>
          <p:nvPr>
            <p:ph type="body" sz="quarter" idx="30"/>
          </p:nvPr>
        </p:nvSpPr>
        <p:spPr>
          <a:xfrm>
            <a:off x="4808578" y="2386778"/>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1" name="Text Placeholder 8">
            <a:extLst>
              <a:ext uri="{FF2B5EF4-FFF2-40B4-BE49-F238E27FC236}">
                <a16:creationId xmlns:a16="http://schemas.microsoft.com/office/drawing/2014/main" id="{FCD0D0FE-9758-7644-A28B-644570DBB301}"/>
              </a:ext>
            </a:extLst>
          </p:cNvPr>
          <p:cNvSpPr>
            <a:spLocks noGrp="1"/>
          </p:cNvSpPr>
          <p:nvPr>
            <p:ph type="body" sz="quarter" idx="31"/>
          </p:nvPr>
        </p:nvSpPr>
        <p:spPr>
          <a:xfrm>
            <a:off x="4808578" y="3093602"/>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2" name="Straight Connector 61">
            <a:extLst>
              <a:ext uri="{FF2B5EF4-FFF2-40B4-BE49-F238E27FC236}">
                <a16:creationId xmlns:a16="http://schemas.microsoft.com/office/drawing/2014/main" id="{B352A8B1-8CEB-F24E-A7C9-F8D427A5E3E0}"/>
              </a:ext>
            </a:extLst>
          </p:cNvPr>
          <p:cNvCxnSpPr>
            <a:cxnSpLocks/>
          </p:cNvCxnSpPr>
          <p:nvPr userDrawn="1"/>
        </p:nvCxnSpPr>
        <p:spPr>
          <a:xfrm flipH="1">
            <a:off x="4808579" y="1638333"/>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367A72-7E57-EE45-B97D-D5988E2D9BB6}"/>
              </a:ext>
            </a:extLst>
          </p:cNvPr>
          <p:cNvCxnSpPr>
            <a:cxnSpLocks/>
          </p:cNvCxnSpPr>
          <p:nvPr userDrawn="1"/>
        </p:nvCxnSpPr>
        <p:spPr>
          <a:xfrm flipH="1">
            <a:off x="4808579"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8">
            <a:extLst>
              <a:ext uri="{FF2B5EF4-FFF2-40B4-BE49-F238E27FC236}">
                <a16:creationId xmlns:a16="http://schemas.microsoft.com/office/drawing/2014/main" id="{C7BD7ED1-EB87-E948-8D36-D0E49B506D8A}"/>
              </a:ext>
            </a:extLst>
          </p:cNvPr>
          <p:cNvSpPr>
            <a:spLocks noGrp="1"/>
          </p:cNvSpPr>
          <p:nvPr>
            <p:ph type="body" sz="quarter" idx="32" hasCustomPrompt="1"/>
          </p:nvPr>
        </p:nvSpPr>
        <p:spPr>
          <a:xfrm>
            <a:off x="4808580"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5" name="Text Placeholder 8">
            <a:extLst>
              <a:ext uri="{FF2B5EF4-FFF2-40B4-BE49-F238E27FC236}">
                <a16:creationId xmlns:a16="http://schemas.microsoft.com/office/drawing/2014/main" id="{CED7EBC3-EC74-0D40-AC22-8EB6B0331BB6}"/>
              </a:ext>
            </a:extLst>
          </p:cNvPr>
          <p:cNvSpPr>
            <a:spLocks noGrp="1"/>
          </p:cNvSpPr>
          <p:nvPr>
            <p:ph type="body" sz="quarter" idx="33"/>
          </p:nvPr>
        </p:nvSpPr>
        <p:spPr>
          <a:xfrm>
            <a:off x="4808578" y="4969672"/>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6" name="Text Placeholder 8">
            <a:extLst>
              <a:ext uri="{FF2B5EF4-FFF2-40B4-BE49-F238E27FC236}">
                <a16:creationId xmlns:a16="http://schemas.microsoft.com/office/drawing/2014/main" id="{9229AA03-41B6-C140-A652-A2911DAB6BF7}"/>
              </a:ext>
            </a:extLst>
          </p:cNvPr>
          <p:cNvSpPr>
            <a:spLocks noGrp="1"/>
          </p:cNvSpPr>
          <p:nvPr>
            <p:ph type="body" sz="quarter" idx="34"/>
          </p:nvPr>
        </p:nvSpPr>
        <p:spPr>
          <a:xfrm>
            <a:off x="4808578" y="5676496"/>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7" name="Straight Connector 66">
            <a:extLst>
              <a:ext uri="{FF2B5EF4-FFF2-40B4-BE49-F238E27FC236}">
                <a16:creationId xmlns:a16="http://schemas.microsoft.com/office/drawing/2014/main" id="{1ABED171-D61F-7A4D-90F7-67F385B75A4E}"/>
              </a:ext>
            </a:extLst>
          </p:cNvPr>
          <p:cNvCxnSpPr>
            <a:cxnSpLocks/>
          </p:cNvCxnSpPr>
          <p:nvPr userDrawn="1"/>
        </p:nvCxnSpPr>
        <p:spPr>
          <a:xfrm flipH="1">
            <a:off x="4808579" y="4221227"/>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DA5FD5-F5EA-6548-BF93-E0490A9E6613}"/>
              </a:ext>
            </a:extLst>
          </p:cNvPr>
          <p:cNvCxnSpPr>
            <a:cxnSpLocks/>
          </p:cNvCxnSpPr>
          <p:nvPr userDrawn="1"/>
        </p:nvCxnSpPr>
        <p:spPr>
          <a:xfrm flipH="1">
            <a:off x="4808579"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E852B001-1AEA-2943-91FC-48BF21121829}"/>
              </a:ext>
            </a:extLst>
          </p:cNvPr>
          <p:cNvSpPr>
            <a:spLocks noGrp="1"/>
          </p:cNvSpPr>
          <p:nvPr>
            <p:ph type="body" sz="quarter" idx="35" hasCustomPrompt="1"/>
          </p:nvPr>
        </p:nvSpPr>
        <p:spPr>
          <a:xfrm>
            <a:off x="8490034"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70" name="Text Placeholder 8">
            <a:extLst>
              <a:ext uri="{FF2B5EF4-FFF2-40B4-BE49-F238E27FC236}">
                <a16:creationId xmlns:a16="http://schemas.microsoft.com/office/drawing/2014/main" id="{49B20230-8562-174A-BF0E-DC14CB6E563D}"/>
              </a:ext>
            </a:extLst>
          </p:cNvPr>
          <p:cNvSpPr>
            <a:spLocks noGrp="1"/>
          </p:cNvSpPr>
          <p:nvPr>
            <p:ph type="body" sz="quarter" idx="36"/>
          </p:nvPr>
        </p:nvSpPr>
        <p:spPr>
          <a:xfrm>
            <a:off x="8490032" y="2386778"/>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71" name="Text Placeholder 8">
            <a:extLst>
              <a:ext uri="{FF2B5EF4-FFF2-40B4-BE49-F238E27FC236}">
                <a16:creationId xmlns:a16="http://schemas.microsoft.com/office/drawing/2014/main" id="{E446AE04-0087-E942-ADC6-8141F87F5251}"/>
              </a:ext>
            </a:extLst>
          </p:cNvPr>
          <p:cNvSpPr>
            <a:spLocks noGrp="1"/>
          </p:cNvSpPr>
          <p:nvPr>
            <p:ph type="body" sz="quarter" idx="37"/>
          </p:nvPr>
        </p:nvSpPr>
        <p:spPr>
          <a:xfrm>
            <a:off x="8490032" y="3093602"/>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72" name="Straight Connector 71">
            <a:extLst>
              <a:ext uri="{FF2B5EF4-FFF2-40B4-BE49-F238E27FC236}">
                <a16:creationId xmlns:a16="http://schemas.microsoft.com/office/drawing/2014/main" id="{7D9526B3-3A1F-6648-8216-88790C7F428A}"/>
              </a:ext>
            </a:extLst>
          </p:cNvPr>
          <p:cNvCxnSpPr>
            <a:cxnSpLocks/>
          </p:cNvCxnSpPr>
          <p:nvPr userDrawn="1"/>
        </p:nvCxnSpPr>
        <p:spPr>
          <a:xfrm flipH="1">
            <a:off x="8490033" y="1638333"/>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7BD634-8D78-C946-BAF8-C8A37744A4BD}"/>
              </a:ext>
            </a:extLst>
          </p:cNvPr>
          <p:cNvCxnSpPr>
            <a:cxnSpLocks/>
          </p:cNvCxnSpPr>
          <p:nvPr userDrawn="1"/>
        </p:nvCxnSpPr>
        <p:spPr>
          <a:xfrm flipH="1">
            <a:off x="8490033"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Text Placeholder 8">
            <a:extLst>
              <a:ext uri="{FF2B5EF4-FFF2-40B4-BE49-F238E27FC236}">
                <a16:creationId xmlns:a16="http://schemas.microsoft.com/office/drawing/2014/main" id="{262A430C-C049-5841-9A04-C746F4F6CE98}"/>
              </a:ext>
            </a:extLst>
          </p:cNvPr>
          <p:cNvSpPr>
            <a:spLocks noGrp="1"/>
          </p:cNvSpPr>
          <p:nvPr>
            <p:ph type="body" sz="quarter" idx="38" hasCustomPrompt="1"/>
          </p:nvPr>
        </p:nvSpPr>
        <p:spPr>
          <a:xfrm>
            <a:off x="8490034"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75" name="Text Placeholder 8">
            <a:extLst>
              <a:ext uri="{FF2B5EF4-FFF2-40B4-BE49-F238E27FC236}">
                <a16:creationId xmlns:a16="http://schemas.microsoft.com/office/drawing/2014/main" id="{279DB0F9-6104-4D4C-AA39-0F1EB810D6FC}"/>
              </a:ext>
            </a:extLst>
          </p:cNvPr>
          <p:cNvSpPr>
            <a:spLocks noGrp="1"/>
          </p:cNvSpPr>
          <p:nvPr>
            <p:ph type="body" sz="quarter" idx="39"/>
          </p:nvPr>
        </p:nvSpPr>
        <p:spPr>
          <a:xfrm>
            <a:off x="8490032" y="4969672"/>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76" name="Text Placeholder 8">
            <a:extLst>
              <a:ext uri="{FF2B5EF4-FFF2-40B4-BE49-F238E27FC236}">
                <a16:creationId xmlns:a16="http://schemas.microsoft.com/office/drawing/2014/main" id="{7AEC336B-390A-8549-9514-0E6E2E78C018}"/>
              </a:ext>
            </a:extLst>
          </p:cNvPr>
          <p:cNvSpPr>
            <a:spLocks noGrp="1"/>
          </p:cNvSpPr>
          <p:nvPr>
            <p:ph type="body" sz="quarter" idx="40"/>
          </p:nvPr>
        </p:nvSpPr>
        <p:spPr>
          <a:xfrm>
            <a:off x="8490032" y="5676496"/>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77" name="Straight Connector 76">
            <a:extLst>
              <a:ext uri="{FF2B5EF4-FFF2-40B4-BE49-F238E27FC236}">
                <a16:creationId xmlns:a16="http://schemas.microsoft.com/office/drawing/2014/main" id="{A1676EDF-F6A9-B445-AF4D-1800EB77DB6C}"/>
              </a:ext>
            </a:extLst>
          </p:cNvPr>
          <p:cNvCxnSpPr>
            <a:cxnSpLocks/>
          </p:cNvCxnSpPr>
          <p:nvPr userDrawn="1"/>
        </p:nvCxnSpPr>
        <p:spPr>
          <a:xfrm flipH="1">
            <a:off x="8490033" y="4221227"/>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3EE9934-8C7B-1D43-B12A-1656BD18ED7F}"/>
              </a:ext>
            </a:extLst>
          </p:cNvPr>
          <p:cNvCxnSpPr>
            <a:cxnSpLocks/>
          </p:cNvCxnSpPr>
          <p:nvPr userDrawn="1"/>
        </p:nvCxnSpPr>
        <p:spPr>
          <a:xfrm flipH="1">
            <a:off x="8490033"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itle 10">
            <a:extLst>
              <a:ext uri="{FF2B5EF4-FFF2-40B4-BE49-F238E27FC236}">
                <a16:creationId xmlns:a16="http://schemas.microsoft.com/office/drawing/2014/main" id="{A9AA1255-6AD1-0F48-8486-3BF494F2CEA3}"/>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37" name="Text Placeholder 15">
            <a:extLst>
              <a:ext uri="{FF2B5EF4-FFF2-40B4-BE49-F238E27FC236}">
                <a16:creationId xmlns:a16="http://schemas.microsoft.com/office/drawing/2014/main" id="{EA7ECAEB-B55F-E147-960B-A1788028F47E}"/>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19294371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s Grid x8">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25" name="Text Placeholder 8">
            <a:extLst>
              <a:ext uri="{FF2B5EF4-FFF2-40B4-BE49-F238E27FC236}">
                <a16:creationId xmlns:a16="http://schemas.microsoft.com/office/drawing/2014/main" id="{8BBF2080-C0B3-9246-85FA-61FE1092CD02}"/>
              </a:ext>
            </a:extLst>
          </p:cNvPr>
          <p:cNvSpPr>
            <a:spLocks noGrp="1"/>
          </p:cNvSpPr>
          <p:nvPr>
            <p:ph type="body" sz="quarter" idx="14" hasCustomPrompt="1"/>
          </p:nvPr>
        </p:nvSpPr>
        <p:spPr>
          <a:xfrm>
            <a:off x="1127125"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26" name="Text Placeholder 8">
            <a:extLst>
              <a:ext uri="{FF2B5EF4-FFF2-40B4-BE49-F238E27FC236}">
                <a16:creationId xmlns:a16="http://schemas.microsoft.com/office/drawing/2014/main" id="{6D44A0C9-5B4C-E146-B057-E3D4A81FA7C1}"/>
              </a:ext>
            </a:extLst>
          </p:cNvPr>
          <p:cNvSpPr>
            <a:spLocks noGrp="1"/>
          </p:cNvSpPr>
          <p:nvPr>
            <p:ph type="body" sz="quarter" idx="15"/>
          </p:nvPr>
        </p:nvSpPr>
        <p:spPr>
          <a:xfrm>
            <a:off x="1127125"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27" name="Text Placeholder 8">
            <a:extLst>
              <a:ext uri="{FF2B5EF4-FFF2-40B4-BE49-F238E27FC236}">
                <a16:creationId xmlns:a16="http://schemas.microsoft.com/office/drawing/2014/main" id="{6590F807-22BC-6943-8B6F-76DA6A1C80B5}"/>
              </a:ext>
            </a:extLst>
          </p:cNvPr>
          <p:cNvSpPr>
            <a:spLocks noGrp="1"/>
          </p:cNvSpPr>
          <p:nvPr>
            <p:ph type="body" sz="quarter" idx="16"/>
          </p:nvPr>
        </p:nvSpPr>
        <p:spPr>
          <a:xfrm>
            <a:off x="1127125"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28" name="Straight Connector 27">
            <a:extLst>
              <a:ext uri="{FF2B5EF4-FFF2-40B4-BE49-F238E27FC236}">
                <a16:creationId xmlns:a16="http://schemas.microsoft.com/office/drawing/2014/main" id="{971B08CB-836F-CE4F-9500-35A49E449846}"/>
              </a:ext>
            </a:extLst>
          </p:cNvPr>
          <p:cNvCxnSpPr>
            <a:cxnSpLocks/>
          </p:cNvCxnSpPr>
          <p:nvPr userDrawn="1"/>
        </p:nvCxnSpPr>
        <p:spPr>
          <a:xfrm flipH="1">
            <a:off x="1127124"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47DACE-D2E1-8C46-871E-E53CD0E28DF4}"/>
              </a:ext>
            </a:extLst>
          </p:cNvPr>
          <p:cNvCxnSpPr>
            <a:cxnSpLocks/>
          </p:cNvCxnSpPr>
          <p:nvPr userDrawn="1"/>
        </p:nvCxnSpPr>
        <p:spPr>
          <a:xfrm flipH="1">
            <a:off x="1127124"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Text Placeholder 8">
            <a:extLst>
              <a:ext uri="{FF2B5EF4-FFF2-40B4-BE49-F238E27FC236}">
                <a16:creationId xmlns:a16="http://schemas.microsoft.com/office/drawing/2014/main" id="{E4A046F6-4119-BC42-B7BA-FDB1F0816EC1}"/>
              </a:ext>
            </a:extLst>
          </p:cNvPr>
          <p:cNvSpPr>
            <a:spLocks noGrp="1"/>
          </p:cNvSpPr>
          <p:nvPr>
            <p:ph type="body" sz="quarter" idx="17" hasCustomPrompt="1"/>
          </p:nvPr>
        </p:nvSpPr>
        <p:spPr>
          <a:xfrm>
            <a:off x="3846471"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93" name="Text Placeholder 8">
            <a:extLst>
              <a:ext uri="{FF2B5EF4-FFF2-40B4-BE49-F238E27FC236}">
                <a16:creationId xmlns:a16="http://schemas.microsoft.com/office/drawing/2014/main" id="{F34B5FF9-7EDC-A44F-91A6-A2E6A44DC0AF}"/>
              </a:ext>
            </a:extLst>
          </p:cNvPr>
          <p:cNvSpPr>
            <a:spLocks noGrp="1"/>
          </p:cNvSpPr>
          <p:nvPr>
            <p:ph type="body" sz="quarter" idx="18"/>
          </p:nvPr>
        </p:nvSpPr>
        <p:spPr>
          <a:xfrm>
            <a:off x="3846471"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94" name="Text Placeholder 8">
            <a:extLst>
              <a:ext uri="{FF2B5EF4-FFF2-40B4-BE49-F238E27FC236}">
                <a16:creationId xmlns:a16="http://schemas.microsoft.com/office/drawing/2014/main" id="{20163CE5-94AC-C241-853C-46F1E4C716BC}"/>
              </a:ext>
            </a:extLst>
          </p:cNvPr>
          <p:cNvSpPr>
            <a:spLocks noGrp="1"/>
          </p:cNvSpPr>
          <p:nvPr>
            <p:ph type="body" sz="quarter" idx="19"/>
          </p:nvPr>
        </p:nvSpPr>
        <p:spPr>
          <a:xfrm>
            <a:off x="3846471"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95" name="Straight Connector 94">
            <a:extLst>
              <a:ext uri="{FF2B5EF4-FFF2-40B4-BE49-F238E27FC236}">
                <a16:creationId xmlns:a16="http://schemas.microsoft.com/office/drawing/2014/main" id="{EA6241CC-6D87-084B-ABFB-F6EA412293A8}"/>
              </a:ext>
            </a:extLst>
          </p:cNvPr>
          <p:cNvCxnSpPr>
            <a:cxnSpLocks/>
          </p:cNvCxnSpPr>
          <p:nvPr userDrawn="1"/>
        </p:nvCxnSpPr>
        <p:spPr>
          <a:xfrm flipH="1">
            <a:off x="3846470"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28204F0-E41B-0A48-A898-CCF3E632665A}"/>
              </a:ext>
            </a:extLst>
          </p:cNvPr>
          <p:cNvCxnSpPr>
            <a:cxnSpLocks/>
          </p:cNvCxnSpPr>
          <p:nvPr userDrawn="1"/>
        </p:nvCxnSpPr>
        <p:spPr>
          <a:xfrm flipH="1">
            <a:off x="3846470"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7" name="Text Placeholder 8">
            <a:extLst>
              <a:ext uri="{FF2B5EF4-FFF2-40B4-BE49-F238E27FC236}">
                <a16:creationId xmlns:a16="http://schemas.microsoft.com/office/drawing/2014/main" id="{80B8872F-1F58-6E44-93A8-704E133241A7}"/>
              </a:ext>
            </a:extLst>
          </p:cNvPr>
          <p:cNvSpPr>
            <a:spLocks noGrp="1"/>
          </p:cNvSpPr>
          <p:nvPr>
            <p:ph type="body" sz="quarter" idx="20" hasCustomPrompt="1"/>
          </p:nvPr>
        </p:nvSpPr>
        <p:spPr>
          <a:xfrm>
            <a:off x="6565817"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98" name="Text Placeholder 8">
            <a:extLst>
              <a:ext uri="{FF2B5EF4-FFF2-40B4-BE49-F238E27FC236}">
                <a16:creationId xmlns:a16="http://schemas.microsoft.com/office/drawing/2014/main" id="{F8799F16-BA21-5447-BD9E-B1E11CD691F0}"/>
              </a:ext>
            </a:extLst>
          </p:cNvPr>
          <p:cNvSpPr>
            <a:spLocks noGrp="1"/>
          </p:cNvSpPr>
          <p:nvPr>
            <p:ph type="body" sz="quarter" idx="21"/>
          </p:nvPr>
        </p:nvSpPr>
        <p:spPr>
          <a:xfrm>
            <a:off x="6565817"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99" name="Text Placeholder 8">
            <a:extLst>
              <a:ext uri="{FF2B5EF4-FFF2-40B4-BE49-F238E27FC236}">
                <a16:creationId xmlns:a16="http://schemas.microsoft.com/office/drawing/2014/main" id="{F21AA3D6-528F-0742-8E9F-102CE62EFDA5}"/>
              </a:ext>
            </a:extLst>
          </p:cNvPr>
          <p:cNvSpPr>
            <a:spLocks noGrp="1"/>
          </p:cNvSpPr>
          <p:nvPr>
            <p:ph type="body" sz="quarter" idx="22"/>
          </p:nvPr>
        </p:nvSpPr>
        <p:spPr>
          <a:xfrm>
            <a:off x="6565817"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00" name="Straight Connector 99">
            <a:extLst>
              <a:ext uri="{FF2B5EF4-FFF2-40B4-BE49-F238E27FC236}">
                <a16:creationId xmlns:a16="http://schemas.microsoft.com/office/drawing/2014/main" id="{2B334901-712E-E545-A8F3-50ADE6FCF1A5}"/>
              </a:ext>
            </a:extLst>
          </p:cNvPr>
          <p:cNvCxnSpPr>
            <a:cxnSpLocks/>
          </p:cNvCxnSpPr>
          <p:nvPr userDrawn="1"/>
        </p:nvCxnSpPr>
        <p:spPr>
          <a:xfrm flipH="1">
            <a:off x="6565816"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9E6E8F-2BCE-9B43-B016-3B7585C60F5C}"/>
              </a:ext>
            </a:extLst>
          </p:cNvPr>
          <p:cNvCxnSpPr>
            <a:cxnSpLocks/>
          </p:cNvCxnSpPr>
          <p:nvPr userDrawn="1"/>
        </p:nvCxnSpPr>
        <p:spPr>
          <a:xfrm flipH="1">
            <a:off x="6565816"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 name="Text Placeholder 8">
            <a:extLst>
              <a:ext uri="{FF2B5EF4-FFF2-40B4-BE49-F238E27FC236}">
                <a16:creationId xmlns:a16="http://schemas.microsoft.com/office/drawing/2014/main" id="{9C491C1F-AA84-444E-9FD3-31331DDF7633}"/>
              </a:ext>
            </a:extLst>
          </p:cNvPr>
          <p:cNvSpPr>
            <a:spLocks noGrp="1"/>
          </p:cNvSpPr>
          <p:nvPr>
            <p:ph type="body" sz="quarter" idx="23" hasCustomPrompt="1"/>
          </p:nvPr>
        </p:nvSpPr>
        <p:spPr>
          <a:xfrm>
            <a:off x="9279908"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03" name="Text Placeholder 8">
            <a:extLst>
              <a:ext uri="{FF2B5EF4-FFF2-40B4-BE49-F238E27FC236}">
                <a16:creationId xmlns:a16="http://schemas.microsoft.com/office/drawing/2014/main" id="{3177BCC5-0D80-2343-89C3-0E175AF64D4A}"/>
              </a:ext>
            </a:extLst>
          </p:cNvPr>
          <p:cNvSpPr>
            <a:spLocks noGrp="1"/>
          </p:cNvSpPr>
          <p:nvPr>
            <p:ph type="body" sz="quarter" idx="24"/>
          </p:nvPr>
        </p:nvSpPr>
        <p:spPr>
          <a:xfrm>
            <a:off x="9279908"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04" name="Text Placeholder 8">
            <a:extLst>
              <a:ext uri="{FF2B5EF4-FFF2-40B4-BE49-F238E27FC236}">
                <a16:creationId xmlns:a16="http://schemas.microsoft.com/office/drawing/2014/main" id="{8043399B-30C8-7C49-93B1-097DA532D2B7}"/>
              </a:ext>
            </a:extLst>
          </p:cNvPr>
          <p:cNvSpPr>
            <a:spLocks noGrp="1"/>
          </p:cNvSpPr>
          <p:nvPr>
            <p:ph type="body" sz="quarter" idx="25"/>
          </p:nvPr>
        </p:nvSpPr>
        <p:spPr>
          <a:xfrm>
            <a:off x="9279908"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05" name="Straight Connector 104">
            <a:extLst>
              <a:ext uri="{FF2B5EF4-FFF2-40B4-BE49-F238E27FC236}">
                <a16:creationId xmlns:a16="http://schemas.microsoft.com/office/drawing/2014/main" id="{B9F89AFF-E5AF-674F-87BA-F830C19B67F5}"/>
              </a:ext>
            </a:extLst>
          </p:cNvPr>
          <p:cNvCxnSpPr>
            <a:cxnSpLocks/>
          </p:cNvCxnSpPr>
          <p:nvPr userDrawn="1"/>
        </p:nvCxnSpPr>
        <p:spPr>
          <a:xfrm flipH="1">
            <a:off x="9279907"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EE62025-1051-DB4A-80BE-4B634BDF0EF0}"/>
              </a:ext>
            </a:extLst>
          </p:cNvPr>
          <p:cNvCxnSpPr>
            <a:cxnSpLocks/>
          </p:cNvCxnSpPr>
          <p:nvPr userDrawn="1"/>
        </p:nvCxnSpPr>
        <p:spPr>
          <a:xfrm flipH="1">
            <a:off x="9279907"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8">
            <a:extLst>
              <a:ext uri="{FF2B5EF4-FFF2-40B4-BE49-F238E27FC236}">
                <a16:creationId xmlns:a16="http://schemas.microsoft.com/office/drawing/2014/main" id="{70B428B5-7B08-0D4F-B3EC-5570C3D823A9}"/>
              </a:ext>
            </a:extLst>
          </p:cNvPr>
          <p:cNvSpPr>
            <a:spLocks noGrp="1"/>
          </p:cNvSpPr>
          <p:nvPr>
            <p:ph type="body" sz="quarter" idx="26" hasCustomPrompt="1"/>
          </p:nvPr>
        </p:nvSpPr>
        <p:spPr>
          <a:xfrm>
            <a:off x="1127125"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08" name="Text Placeholder 8">
            <a:extLst>
              <a:ext uri="{FF2B5EF4-FFF2-40B4-BE49-F238E27FC236}">
                <a16:creationId xmlns:a16="http://schemas.microsoft.com/office/drawing/2014/main" id="{EB7A4438-35C5-E24B-B147-DAF63B37E8A6}"/>
              </a:ext>
            </a:extLst>
          </p:cNvPr>
          <p:cNvSpPr>
            <a:spLocks noGrp="1"/>
          </p:cNvSpPr>
          <p:nvPr>
            <p:ph type="body" sz="quarter" idx="27"/>
          </p:nvPr>
        </p:nvSpPr>
        <p:spPr>
          <a:xfrm>
            <a:off x="1127125"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09" name="Text Placeholder 8">
            <a:extLst>
              <a:ext uri="{FF2B5EF4-FFF2-40B4-BE49-F238E27FC236}">
                <a16:creationId xmlns:a16="http://schemas.microsoft.com/office/drawing/2014/main" id="{FDA182A2-5516-0441-A9F0-FD2FF9CA6AD1}"/>
              </a:ext>
            </a:extLst>
          </p:cNvPr>
          <p:cNvSpPr>
            <a:spLocks noGrp="1"/>
          </p:cNvSpPr>
          <p:nvPr>
            <p:ph type="body" sz="quarter" idx="28"/>
          </p:nvPr>
        </p:nvSpPr>
        <p:spPr>
          <a:xfrm>
            <a:off x="1127125"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10" name="Straight Connector 109">
            <a:extLst>
              <a:ext uri="{FF2B5EF4-FFF2-40B4-BE49-F238E27FC236}">
                <a16:creationId xmlns:a16="http://schemas.microsoft.com/office/drawing/2014/main" id="{ADC11488-7D8C-3840-A318-6B5FD395EAD3}"/>
              </a:ext>
            </a:extLst>
          </p:cNvPr>
          <p:cNvCxnSpPr>
            <a:cxnSpLocks/>
          </p:cNvCxnSpPr>
          <p:nvPr userDrawn="1"/>
        </p:nvCxnSpPr>
        <p:spPr>
          <a:xfrm flipH="1">
            <a:off x="1127124"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6784242-BD7C-494B-B3DD-4CBE74DAEB92}"/>
              </a:ext>
            </a:extLst>
          </p:cNvPr>
          <p:cNvCxnSpPr>
            <a:cxnSpLocks/>
          </p:cNvCxnSpPr>
          <p:nvPr userDrawn="1"/>
        </p:nvCxnSpPr>
        <p:spPr>
          <a:xfrm flipH="1">
            <a:off x="1127124"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 name="Text Placeholder 8">
            <a:extLst>
              <a:ext uri="{FF2B5EF4-FFF2-40B4-BE49-F238E27FC236}">
                <a16:creationId xmlns:a16="http://schemas.microsoft.com/office/drawing/2014/main" id="{967C37CA-49DF-4D4D-AB76-9EFA28C70EB7}"/>
              </a:ext>
            </a:extLst>
          </p:cNvPr>
          <p:cNvSpPr>
            <a:spLocks noGrp="1"/>
          </p:cNvSpPr>
          <p:nvPr>
            <p:ph type="body" sz="quarter" idx="29" hasCustomPrompt="1"/>
          </p:nvPr>
        </p:nvSpPr>
        <p:spPr>
          <a:xfrm>
            <a:off x="3846471"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13" name="Text Placeholder 8">
            <a:extLst>
              <a:ext uri="{FF2B5EF4-FFF2-40B4-BE49-F238E27FC236}">
                <a16:creationId xmlns:a16="http://schemas.microsoft.com/office/drawing/2014/main" id="{ADF4D42E-687A-B848-A9C7-9F0A3FC0E5A3}"/>
              </a:ext>
            </a:extLst>
          </p:cNvPr>
          <p:cNvSpPr>
            <a:spLocks noGrp="1"/>
          </p:cNvSpPr>
          <p:nvPr>
            <p:ph type="body" sz="quarter" idx="30"/>
          </p:nvPr>
        </p:nvSpPr>
        <p:spPr>
          <a:xfrm>
            <a:off x="3846471"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14" name="Text Placeholder 8">
            <a:extLst>
              <a:ext uri="{FF2B5EF4-FFF2-40B4-BE49-F238E27FC236}">
                <a16:creationId xmlns:a16="http://schemas.microsoft.com/office/drawing/2014/main" id="{0D29FAF5-7722-0A47-9C87-A170A69ED710}"/>
              </a:ext>
            </a:extLst>
          </p:cNvPr>
          <p:cNvSpPr>
            <a:spLocks noGrp="1"/>
          </p:cNvSpPr>
          <p:nvPr>
            <p:ph type="body" sz="quarter" idx="31"/>
          </p:nvPr>
        </p:nvSpPr>
        <p:spPr>
          <a:xfrm>
            <a:off x="3846471"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15" name="Straight Connector 114">
            <a:extLst>
              <a:ext uri="{FF2B5EF4-FFF2-40B4-BE49-F238E27FC236}">
                <a16:creationId xmlns:a16="http://schemas.microsoft.com/office/drawing/2014/main" id="{9568C017-D48C-FE41-ADBD-E93CE6795CC1}"/>
              </a:ext>
            </a:extLst>
          </p:cNvPr>
          <p:cNvCxnSpPr>
            <a:cxnSpLocks/>
          </p:cNvCxnSpPr>
          <p:nvPr userDrawn="1"/>
        </p:nvCxnSpPr>
        <p:spPr>
          <a:xfrm flipH="1">
            <a:off x="3846470"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F113953-1941-D844-B9F5-569AC577EAC6}"/>
              </a:ext>
            </a:extLst>
          </p:cNvPr>
          <p:cNvCxnSpPr>
            <a:cxnSpLocks/>
          </p:cNvCxnSpPr>
          <p:nvPr userDrawn="1"/>
        </p:nvCxnSpPr>
        <p:spPr>
          <a:xfrm flipH="1">
            <a:off x="3846470"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7" name="Text Placeholder 8">
            <a:extLst>
              <a:ext uri="{FF2B5EF4-FFF2-40B4-BE49-F238E27FC236}">
                <a16:creationId xmlns:a16="http://schemas.microsoft.com/office/drawing/2014/main" id="{C1B968FB-D65B-8440-A13D-5715FA7A15E5}"/>
              </a:ext>
            </a:extLst>
          </p:cNvPr>
          <p:cNvSpPr>
            <a:spLocks noGrp="1"/>
          </p:cNvSpPr>
          <p:nvPr>
            <p:ph type="body" sz="quarter" idx="32" hasCustomPrompt="1"/>
          </p:nvPr>
        </p:nvSpPr>
        <p:spPr>
          <a:xfrm>
            <a:off x="6565817"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18" name="Text Placeholder 8">
            <a:extLst>
              <a:ext uri="{FF2B5EF4-FFF2-40B4-BE49-F238E27FC236}">
                <a16:creationId xmlns:a16="http://schemas.microsoft.com/office/drawing/2014/main" id="{8DF17C4F-6EEB-7D41-9975-B8F9CB07EBC0}"/>
              </a:ext>
            </a:extLst>
          </p:cNvPr>
          <p:cNvSpPr>
            <a:spLocks noGrp="1"/>
          </p:cNvSpPr>
          <p:nvPr>
            <p:ph type="body" sz="quarter" idx="33"/>
          </p:nvPr>
        </p:nvSpPr>
        <p:spPr>
          <a:xfrm>
            <a:off x="6565817"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19" name="Text Placeholder 8">
            <a:extLst>
              <a:ext uri="{FF2B5EF4-FFF2-40B4-BE49-F238E27FC236}">
                <a16:creationId xmlns:a16="http://schemas.microsoft.com/office/drawing/2014/main" id="{BD6FF321-D359-4640-95BA-EE35B42B92D5}"/>
              </a:ext>
            </a:extLst>
          </p:cNvPr>
          <p:cNvSpPr>
            <a:spLocks noGrp="1"/>
          </p:cNvSpPr>
          <p:nvPr>
            <p:ph type="body" sz="quarter" idx="34"/>
          </p:nvPr>
        </p:nvSpPr>
        <p:spPr>
          <a:xfrm>
            <a:off x="6565817"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20" name="Straight Connector 119">
            <a:extLst>
              <a:ext uri="{FF2B5EF4-FFF2-40B4-BE49-F238E27FC236}">
                <a16:creationId xmlns:a16="http://schemas.microsoft.com/office/drawing/2014/main" id="{30DDC796-3E0D-0A49-AF70-CDA4F725EBDA}"/>
              </a:ext>
            </a:extLst>
          </p:cNvPr>
          <p:cNvCxnSpPr>
            <a:cxnSpLocks/>
          </p:cNvCxnSpPr>
          <p:nvPr userDrawn="1"/>
        </p:nvCxnSpPr>
        <p:spPr>
          <a:xfrm flipH="1">
            <a:off x="6565816"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804962F-A58E-0840-B296-F84525410A9E}"/>
              </a:ext>
            </a:extLst>
          </p:cNvPr>
          <p:cNvCxnSpPr>
            <a:cxnSpLocks/>
          </p:cNvCxnSpPr>
          <p:nvPr userDrawn="1"/>
        </p:nvCxnSpPr>
        <p:spPr>
          <a:xfrm flipH="1">
            <a:off x="6565816"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2" name="Text Placeholder 8">
            <a:extLst>
              <a:ext uri="{FF2B5EF4-FFF2-40B4-BE49-F238E27FC236}">
                <a16:creationId xmlns:a16="http://schemas.microsoft.com/office/drawing/2014/main" id="{4B30DA08-AF0A-4445-956C-DD35F374E218}"/>
              </a:ext>
            </a:extLst>
          </p:cNvPr>
          <p:cNvSpPr>
            <a:spLocks noGrp="1"/>
          </p:cNvSpPr>
          <p:nvPr>
            <p:ph type="body" sz="quarter" idx="35" hasCustomPrompt="1"/>
          </p:nvPr>
        </p:nvSpPr>
        <p:spPr>
          <a:xfrm>
            <a:off x="9279908"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23" name="Text Placeholder 8">
            <a:extLst>
              <a:ext uri="{FF2B5EF4-FFF2-40B4-BE49-F238E27FC236}">
                <a16:creationId xmlns:a16="http://schemas.microsoft.com/office/drawing/2014/main" id="{01285782-89CF-8540-8A8F-8F864D716EF7}"/>
              </a:ext>
            </a:extLst>
          </p:cNvPr>
          <p:cNvSpPr>
            <a:spLocks noGrp="1"/>
          </p:cNvSpPr>
          <p:nvPr>
            <p:ph type="body" sz="quarter" idx="36"/>
          </p:nvPr>
        </p:nvSpPr>
        <p:spPr>
          <a:xfrm>
            <a:off x="9279908"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24" name="Text Placeholder 8">
            <a:extLst>
              <a:ext uri="{FF2B5EF4-FFF2-40B4-BE49-F238E27FC236}">
                <a16:creationId xmlns:a16="http://schemas.microsoft.com/office/drawing/2014/main" id="{0432FF91-5950-B84E-B8B8-E9C5CDEE5352}"/>
              </a:ext>
            </a:extLst>
          </p:cNvPr>
          <p:cNvSpPr>
            <a:spLocks noGrp="1"/>
          </p:cNvSpPr>
          <p:nvPr>
            <p:ph type="body" sz="quarter" idx="37"/>
          </p:nvPr>
        </p:nvSpPr>
        <p:spPr>
          <a:xfrm>
            <a:off x="9279908"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25" name="Straight Connector 124">
            <a:extLst>
              <a:ext uri="{FF2B5EF4-FFF2-40B4-BE49-F238E27FC236}">
                <a16:creationId xmlns:a16="http://schemas.microsoft.com/office/drawing/2014/main" id="{F2F842C5-CAB5-B04C-B830-114FEB990108}"/>
              </a:ext>
            </a:extLst>
          </p:cNvPr>
          <p:cNvCxnSpPr>
            <a:cxnSpLocks/>
          </p:cNvCxnSpPr>
          <p:nvPr userDrawn="1"/>
        </p:nvCxnSpPr>
        <p:spPr>
          <a:xfrm flipH="1">
            <a:off x="9279907"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CE9077-0018-1D40-9A0C-D82B46F8DCD2}"/>
              </a:ext>
            </a:extLst>
          </p:cNvPr>
          <p:cNvCxnSpPr>
            <a:cxnSpLocks/>
          </p:cNvCxnSpPr>
          <p:nvPr userDrawn="1"/>
        </p:nvCxnSpPr>
        <p:spPr>
          <a:xfrm flipH="1">
            <a:off x="9279907"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Title 10">
            <a:extLst>
              <a:ext uri="{FF2B5EF4-FFF2-40B4-BE49-F238E27FC236}">
                <a16:creationId xmlns:a16="http://schemas.microsoft.com/office/drawing/2014/main" id="{A69E28B0-B2D2-0542-BF0C-7BF2EEF4B462}"/>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47" name="Text Placeholder 15">
            <a:extLst>
              <a:ext uri="{FF2B5EF4-FFF2-40B4-BE49-F238E27FC236}">
                <a16:creationId xmlns:a16="http://schemas.microsoft.com/office/drawing/2014/main" id="{DF35DCAB-ED6E-C841-AE00-20199BC93FF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322101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C1D3BD9E-45C3-BF43-8A17-33D649A253D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1" name="Title 10">
            <a:extLst>
              <a:ext uri="{FF2B5EF4-FFF2-40B4-BE49-F238E27FC236}">
                <a16:creationId xmlns:a16="http://schemas.microsoft.com/office/drawing/2014/main" id="{4E389685-9AD0-804A-8EC2-D3CCC68609D9}"/>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EFCDA41-F12C-7E45-B6A2-96E3E5FE63E9}"/>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2" name="Text Placeholder 13">
            <a:extLst>
              <a:ext uri="{FF2B5EF4-FFF2-40B4-BE49-F238E27FC236}">
                <a16:creationId xmlns:a16="http://schemas.microsoft.com/office/drawing/2014/main" id="{A715DB36-3225-A54B-941F-632A8EE1CB6F}"/>
              </a:ext>
            </a:extLst>
          </p:cNvPr>
          <p:cNvSpPr>
            <a:spLocks noGrp="1"/>
          </p:cNvSpPr>
          <p:nvPr>
            <p:ph type="body" sz="quarter" idx="16"/>
          </p:nvPr>
        </p:nvSpPr>
        <p:spPr>
          <a:xfrm>
            <a:off x="1127124" y="1426029"/>
            <a:ext cx="10515600" cy="4934468"/>
          </a:xfrm>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623649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10515600" cy="50403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5">
            <a:extLst>
              <a:ext uri="{FF2B5EF4-FFF2-40B4-BE49-F238E27FC236}">
                <a16:creationId xmlns:a16="http://schemas.microsoft.com/office/drawing/2014/main" id="{E3346A3C-7FEE-F748-8A2B-6B478245A49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5" name="Title 10">
            <a:extLst>
              <a:ext uri="{FF2B5EF4-FFF2-40B4-BE49-F238E27FC236}">
                <a16:creationId xmlns:a16="http://schemas.microsoft.com/office/drawing/2014/main" id="{5A8191FD-244A-3747-8A32-5FD4CB15C924}"/>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7" name="Text Placeholder 2">
            <a:extLst>
              <a:ext uri="{FF2B5EF4-FFF2-40B4-BE49-F238E27FC236}">
                <a16:creationId xmlns:a16="http://schemas.microsoft.com/office/drawing/2014/main" id="{71A1DF44-42AD-C14F-BC0F-E11D9FAAD8EE}"/>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934021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10515600" cy="5040313"/>
          </a:xfrm>
        </p:spPr>
        <p:txBody>
          <a:bodyPr/>
          <a:lstStyle>
            <a:lvl1pPr marL="358775" indent="-358775">
              <a:buFont typeface="+mj-lt"/>
              <a:buAutoNum type="arabicPeriod"/>
              <a:tabLst/>
              <a:defRPr/>
            </a:lvl1pPr>
            <a:lvl2pPr marL="712788" indent="-263525">
              <a:tabLst/>
              <a:defRPr/>
            </a:lvl2pPr>
            <a:lvl3pPr marL="712788" indent="-263525">
              <a:tabLst/>
              <a:defRPr/>
            </a:lvl3pPr>
            <a:lvl4pPr marL="712788" indent="-263525">
              <a:tabLst/>
              <a:defRPr/>
            </a:lvl4pPr>
            <a:lvl5pPr marL="712788" indent="-263525">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FFEA2534-12FF-8548-AC93-F66BE3342F21}"/>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C4F4B56E-2344-104B-AA77-196D0C2C3614}"/>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28D8AB4B-27C1-F049-86B0-7B756F30F72B}"/>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7734831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30137"/>
            <a:ext cx="10515600" cy="5175250"/>
          </a:xfrm>
        </p:spPr>
        <p:txBody>
          <a:bodyPr numCol="2" spcCol="288000"/>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8BF72675-FE69-7F43-AA61-5392B65B92F8}"/>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54FAD86F-40DA-3F4D-9BA9-8B7542F0F660}"/>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D73A2919-84A7-5746-9C02-2D52F5B8C287}"/>
              </a:ext>
            </a:extLst>
          </p:cNvPr>
          <p:cNvSpPr>
            <a:spLocks noGrp="1"/>
          </p:cNvSpPr>
          <p:nvPr>
            <p:ph type="body" sz="quarter" idx="15" hasCustomPrompt="1"/>
          </p:nvPr>
        </p:nvSpPr>
        <p:spPr>
          <a:xfrm>
            <a:off x="1127125" y="252613"/>
            <a:ext cx="10515599" cy="182999"/>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2634472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30137"/>
            <a:ext cx="10515600" cy="5175250"/>
          </a:xfrm>
        </p:spPr>
        <p:txBody>
          <a:bodyPr numCol="2" spcCol="28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6078D9AB-C803-F241-8855-221CCD86295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D89910F7-6372-6741-8900-21AEB9C8ADA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D5B07E1C-437B-8340-AAD0-6FAD0D7F5FFC}"/>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141940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10515600" cy="5040313"/>
          </a:xfrm>
        </p:spPr>
        <p:txBody>
          <a:bodyPr numCol="2" spcCol="288000"/>
          <a:lstStyle>
            <a:lvl1pPr marL="358775" indent="-358775">
              <a:buFont typeface="+mj-lt"/>
              <a:buAutoNum type="arabicPeriod"/>
              <a:tabLst/>
              <a:defRPr/>
            </a:lvl1pPr>
            <a:lvl2pPr marL="712788" indent="-263525">
              <a:tabLst/>
              <a:defRPr/>
            </a:lvl2pPr>
            <a:lvl3pPr marL="712788" indent="-263525">
              <a:tabLst/>
              <a:defRPr/>
            </a:lvl3pPr>
            <a:lvl4pPr marL="712788" indent="-263525">
              <a:tabLst/>
              <a:defRPr/>
            </a:lvl4pPr>
            <a:lvl5pPr marL="712788" indent="-263525">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A01142DD-1803-8F4D-BB26-D8FB42E5596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289EEC52-0F6F-B943-B134-20F404316458}"/>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B29D276D-FFA8-0C49-AA55-5E749B1DB99D}"/>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6540613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6784137" y="1319034"/>
            <a:ext cx="4858587" cy="4948773"/>
          </a:xfrm>
        </p:spPr>
        <p:txBody>
          <a:bodyPr numCol="1" spcCol="108000" anchor="ctr"/>
          <a:lstStyle>
            <a:lvl1pPr marL="285750" indent="-285750">
              <a:buFont typeface="System Font Regular"/>
              <a:buChar char="–"/>
              <a:defRPr/>
            </a:lvl1pPr>
          </a:lstStyle>
          <a:p>
            <a:pPr lvl="0"/>
            <a:r>
              <a:rPr lang="en-GB" dirty="0"/>
              <a:t>Click to edit Master text styles</a:t>
            </a:r>
          </a:p>
        </p:txBody>
      </p:sp>
      <p:sp>
        <p:nvSpPr>
          <p:cNvPr id="12" name="Text Placeholder 15">
            <a:extLst>
              <a:ext uri="{FF2B5EF4-FFF2-40B4-BE49-F238E27FC236}">
                <a16:creationId xmlns:a16="http://schemas.microsoft.com/office/drawing/2014/main" id="{54BEB6D7-75A1-3944-BD55-676262760B2C}"/>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6" name="Text Placeholder 2">
            <a:extLst>
              <a:ext uri="{FF2B5EF4-FFF2-40B4-BE49-F238E27FC236}">
                <a16:creationId xmlns:a16="http://schemas.microsoft.com/office/drawing/2014/main" id="{4A9B00E9-BD78-6E48-BDFE-46372C4CE4ED}"/>
              </a:ext>
            </a:extLst>
          </p:cNvPr>
          <p:cNvSpPr>
            <a:spLocks noGrp="1"/>
          </p:cNvSpPr>
          <p:nvPr>
            <p:ph type="body" sz="quarter" idx="15" hasCustomPrompt="1"/>
          </p:nvPr>
        </p:nvSpPr>
        <p:spPr>
          <a:xfrm>
            <a:off x="1127125" y="252613"/>
            <a:ext cx="10515599"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3" name="Text Placeholder 13">
            <a:extLst>
              <a:ext uri="{FF2B5EF4-FFF2-40B4-BE49-F238E27FC236}">
                <a16:creationId xmlns:a16="http://schemas.microsoft.com/office/drawing/2014/main" id="{53326495-4F5D-44A9-6C0A-2A6F1CDE760C}"/>
              </a:ext>
            </a:extLst>
          </p:cNvPr>
          <p:cNvSpPr>
            <a:spLocks noGrp="1"/>
          </p:cNvSpPr>
          <p:nvPr>
            <p:ph type="body" sz="quarter" idx="16"/>
          </p:nvPr>
        </p:nvSpPr>
        <p:spPr>
          <a:xfrm>
            <a:off x="1127124" y="1319034"/>
            <a:ext cx="4858587" cy="4948773"/>
          </a:xfrm>
        </p:spPr>
        <p:txBody>
          <a:bodyPr numCol="1" spcCol="108000" anchor="ctr">
            <a:normAutofit/>
          </a:bodyPr>
          <a:lstStyle>
            <a:lvl1pPr marL="0" indent="0">
              <a:lnSpc>
                <a:spcPct val="90000"/>
              </a:lnSpc>
              <a:spcBef>
                <a:spcPts val="0"/>
              </a:spcBef>
              <a:buFont typeface="System Font Regular"/>
              <a:buNone/>
              <a:defRPr sz="44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4" name="Title 3">
            <a:extLst>
              <a:ext uri="{FF2B5EF4-FFF2-40B4-BE49-F238E27FC236}">
                <a16:creationId xmlns:a16="http://schemas.microsoft.com/office/drawing/2014/main" id="{362EF8F0-D842-0652-91F7-7F6EC9E141D4}"/>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13501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2 –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096000" y="-1"/>
            <a:ext cx="6099251" cy="6857989"/>
          </a:xfrm>
          <a:prstGeom prst="rect">
            <a:avLst/>
          </a:prstGeom>
          <a:solidFill>
            <a:schemeClr val="tx1">
              <a:lumMod val="75000"/>
              <a:lumOff val="2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9" name="Text Placeholder 13">
            <a:extLst>
              <a:ext uri="{FF2B5EF4-FFF2-40B4-BE49-F238E27FC236}">
                <a16:creationId xmlns:a16="http://schemas.microsoft.com/office/drawing/2014/main" id="{E6076C02-F952-234C-BBFC-8175F1D32E34}"/>
              </a:ext>
            </a:extLst>
          </p:cNvPr>
          <p:cNvSpPr>
            <a:spLocks noGrp="1"/>
          </p:cNvSpPr>
          <p:nvPr>
            <p:ph type="body" sz="quarter" idx="14" hasCustomPrompt="1"/>
          </p:nvPr>
        </p:nvSpPr>
        <p:spPr>
          <a:xfrm>
            <a:off x="1127124" y="3940270"/>
            <a:ext cx="4635173" cy="421269"/>
          </a:xfrm>
        </p:spPr>
        <p:txBody>
          <a:bodyPr wrap="square">
            <a:spAutoFit/>
          </a:bodyPr>
          <a:lstStyle>
            <a:lvl1pPr marL="0" indent="0">
              <a:buNone/>
              <a:defRPr sz="1200" spc="300">
                <a:solidFill>
                  <a:schemeClr val="bg1"/>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1" name="Title 10">
            <a:extLst>
              <a:ext uri="{FF2B5EF4-FFF2-40B4-BE49-F238E27FC236}">
                <a16:creationId xmlns:a16="http://schemas.microsoft.com/office/drawing/2014/main" id="{BB2AE8D2-EB5B-6C41-8BAD-DC7958322B26}"/>
              </a:ext>
            </a:extLst>
          </p:cNvPr>
          <p:cNvSpPr>
            <a:spLocks noGrp="1"/>
          </p:cNvSpPr>
          <p:nvPr>
            <p:ph type="title" hasCustomPrompt="1"/>
          </p:nvPr>
        </p:nvSpPr>
        <p:spPr>
          <a:xfrm>
            <a:off x="1127124" y="365125"/>
            <a:ext cx="4635173" cy="856130"/>
          </a:xfrm>
        </p:spPr>
        <p:txBody>
          <a:bodyPr wrap="square" anchor="t">
            <a:normAutofit/>
          </a:bodyPr>
          <a:lstStyle>
            <a:lvl1pPr>
              <a:defRPr sz="5400">
                <a:solidFill>
                  <a:schemeClr val="accent1"/>
                </a:solidFill>
              </a:defRPr>
            </a:lvl1pPr>
          </a:lstStyle>
          <a:p>
            <a:r>
              <a:rPr lang="en-GB" dirty="0"/>
              <a:t>XX</a:t>
            </a:r>
          </a:p>
        </p:txBody>
      </p:sp>
      <p:sp>
        <p:nvSpPr>
          <p:cNvPr id="12" name="Text Placeholder 8">
            <a:extLst>
              <a:ext uri="{FF2B5EF4-FFF2-40B4-BE49-F238E27FC236}">
                <a16:creationId xmlns:a16="http://schemas.microsoft.com/office/drawing/2014/main" id="{17CEE252-7A6B-264E-A2B9-2E100B983DEB}"/>
              </a:ext>
            </a:extLst>
          </p:cNvPr>
          <p:cNvSpPr>
            <a:spLocks noGrp="1"/>
          </p:cNvSpPr>
          <p:nvPr>
            <p:ph type="body" sz="quarter" idx="18"/>
          </p:nvPr>
        </p:nvSpPr>
        <p:spPr>
          <a:xfrm>
            <a:off x="1127124" y="3155078"/>
            <a:ext cx="4635172" cy="581698"/>
          </a:xfrm>
        </p:spPr>
        <p:txBody>
          <a:bodyPr anchor="b">
            <a:spAutoFit/>
          </a:bodyPr>
          <a:lstStyle>
            <a:lvl1pPr marL="0" indent="0">
              <a:lnSpc>
                <a:spcPct val="90000"/>
              </a:lnSpc>
              <a:spcBef>
                <a:spcPts val="0"/>
              </a:spcBef>
              <a:buNone/>
              <a:defRPr sz="4200" b="0" i="0">
                <a:solidFill>
                  <a:schemeClr val="bg1"/>
                </a:solidFill>
                <a:latin typeface="HelveticaNeueLT Pro 65 Md" panose="020B0604020202020204" pitchFamily="34" charset="77"/>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587C5373-612C-EEDC-CEEC-4617904976E9}"/>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414112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con, Subtitle + Text x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9703" y="1506397"/>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4" y="2101629"/>
            <a:ext cx="4944825" cy="4340413"/>
          </a:xfrm>
          <a:prstGeom prst="rect">
            <a:avLst/>
          </a:prstGeom>
        </p:spPr>
        <p:txBody>
          <a:bodyPr wrap="square" lIns="0" tIns="0" rIns="0" bIns="0" anchor="t">
            <a:normAutofit/>
          </a:bodyPr>
          <a:lstStyle>
            <a:lvl1pPr marL="177800" indent="-177800">
              <a:lnSpc>
                <a:spcPct val="120000"/>
              </a:lnSpc>
              <a:spcBef>
                <a:spcPts val="0"/>
              </a:spcBef>
              <a:spcAft>
                <a:spcPts val="1200"/>
              </a:spcAft>
              <a:tabLst/>
              <a:defRPr sz="1800" b="0" i="0">
                <a:latin typeface="HelveticaNeueLT Pro 45 Lt" panose="020B0403020202020204" pitchFamily="34" charset="77"/>
              </a:defRPr>
            </a:lvl1pPr>
          </a:lstStyle>
          <a:p>
            <a:pPr lvl="0"/>
            <a:r>
              <a:rPr lang="en-GB" dirty="0"/>
              <a:t>Click to edit Master text styles</a:t>
            </a:r>
          </a:p>
        </p:txBody>
      </p:sp>
      <p:sp>
        <p:nvSpPr>
          <p:cNvPr id="16" name="Picture Placeholder 8">
            <a:extLst>
              <a:ext uri="{FF2B5EF4-FFF2-40B4-BE49-F238E27FC236}">
                <a16:creationId xmlns:a16="http://schemas.microsoft.com/office/drawing/2014/main" id="{0C934DAF-3320-A441-BF71-3B408818BCE5}"/>
              </a:ext>
            </a:extLst>
          </p:cNvPr>
          <p:cNvSpPr>
            <a:spLocks noGrp="1"/>
          </p:cNvSpPr>
          <p:nvPr>
            <p:ph type="pic" sz="quarter" idx="18" hasCustomPrompt="1"/>
          </p:nvPr>
        </p:nvSpPr>
        <p:spPr>
          <a:xfrm>
            <a:off x="6700478" y="1506397"/>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7" name="Text Placeholder 4">
            <a:extLst>
              <a:ext uri="{FF2B5EF4-FFF2-40B4-BE49-F238E27FC236}">
                <a16:creationId xmlns:a16="http://schemas.microsoft.com/office/drawing/2014/main" id="{CBE1F572-C96F-134C-8C9C-858F4774AA48}"/>
              </a:ext>
            </a:extLst>
          </p:cNvPr>
          <p:cNvSpPr>
            <a:spLocks noGrp="1"/>
          </p:cNvSpPr>
          <p:nvPr>
            <p:ph type="body" sz="quarter" idx="19"/>
          </p:nvPr>
        </p:nvSpPr>
        <p:spPr>
          <a:xfrm>
            <a:off x="6700478" y="2101629"/>
            <a:ext cx="4944825" cy="4340413"/>
          </a:xfrm>
          <a:prstGeom prst="rect">
            <a:avLst/>
          </a:prstGeom>
        </p:spPr>
        <p:txBody>
          <a:bodyPr wrap="square" lIns="0" tIns="0" rIns="0" bIns="0" anchor="t">
            <a:normAutofit/>
          </a:bodyPr>
          <a:lstStyle>
            <a:lvl1pPr marL="177800" indent="-177800">
              <a:lnSpc>
                <a:spcPct val="120000"/>
              </a:lnSpc>
              <a:spcBef>
                <a:spcPts val="0"/>
              </a:spcBef>
              <a:spcAft>
                <a:spcPts val="1200"/>
              </a:spcAft>
              <a:tabLst/>
              <a:defRPr sz="1800" b="0" i="0">
                <a:latin typeface="HelveticaNeueLT Pro 45 Lt" panose="020B0403020202020204" pitchFamily="34" charset="77"/>
              </a:defRPr>
            </a:lvl1pPr>
          </a:lstStyle>
          <a:p>
            <a:pPr lvl="0"/>
            <a:r>
              <a:rPr lang="en-GB" dirty="0"/>
              <a:t>Click to edit Master text styles</a:t>
            </a:r>
          </a:p>
        </p:txBody>
      </p:sp>
      <p:sp>
        <p:nvSpPr>
          <p:cNvPr id="18" name="Text Placeholder 4">
            <a:extLst>
              <a:ext uri="{FF2B5EF4-FFF2-40B4-BE49-F238E27FC236}">
                <a16:creationId xmlns:a16="http://schemas.microsoft.com/office/drawing/2014/main" id="{588F0185-B842-4843-95D3-C15B2956E364}"/>
              </a:ext>
            </a:extLst>
          </p:cNvPr>
          <p:cNvSpPr>
            <a:spLocks noGrp="1"/>
          </p:cNvSpPr>
          <p:nvPr>
            <p:ph type="body" sz="quarter" idx="20"/>
          </p:nvPr>
        </p:nvSpPr>
        <p:spPr>
          <a:xfrm>
            <a:off x="1727859" y="1579718"/>
            <a:ext cx="4344089" cy="249299"/>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9" name="Text Placeholder 4">
            <a:extLst>
              <a:ext uri="{FF2B5EF4-FFF2-40B4-BE49-F238E27FC236}">
                <a16:creationId xmlns:a16="http://schemas.microsoft.com/office/drawing/2014/main" id="{09A2F74B-3E43-5C4F-9267-E658741B1F21}"/>
              </a:ext>
            </a:extLst>
          </p:cNvPr>
          <p:cNvSpPr>
            <a:spLocks noGrp="1"/>
          </p:cNvSpPr>
          <p:nvPr>
            <p:ph type="body" sz="quarter" idx="21"/>
          </p:nvPr>
        </p:nvSpPr>
        <p:spPr>
          <a:xfrm>
            <a:off x="7298634" y="1579718"/>
            <a:ext cx="4344089" cy="249299"/>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79B2DE84-16FC-F844-B989-9563B7F109D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5" name="Title 10">
            <a:extLst>
              <a:ext uri="{FF2B5EF4-FFF2-40B4-BE49-F238E27FC236}">
                <a16:creationId xmlns:a16="http://schemas.microsoft.com/office/drawing/2014/main" id="{6DDA5A32-4223-964E-91B5-0B996D0BAF99}"/>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A37DD206-4E94-E34A-AE5E-35B643EBC2DA}"/>
              </a:ext>
            </a:extLst>
          </p:cNvPr>
          <p:cNvSpPr>
            <a:spLocks noGrp="1"/>
          </p:cNvSpPr>
          <p:nvPr>
            <p:ph type="body" sz="quarter" idx="22" hasCustomPrompt="1"/>
          </p:nvPr>
        </p:nvSpPr>
        <p:spPr>
          <a:xfrm>
            <a:off x="1127125" y="252613"/>
            <a:ext cx="1051559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12844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 Subtitle + Text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727861" y="1506095"/>
            <a:ext cx="264643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24" y="1542469"/>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5" y="2183524"/>
            <a:ext cx="3247168" cy="4258518"/>
          </a:xfrm>
          <a:prstGeom prst="rect">
            <a:avLst/>
          </a:prstGeom>
        </p:spPr>
        <p:txBody>
          <a:bodyPr wrap="square" lIns="0" tIns="0" rIns="0" bIns="0" anchor="t">
            <a:normAutofit/>
          </a:bodyPr>
          <a:lstStyle>
            <a:lvl1pPr marL="177800" indent="-177800">
              <a:lnSpc>
                <a:spcPct val="120000"/>
              </a:lnSpc>
              <a:spcBef>
                <a:spcPts val="0"/>
              </a:spcBef>
              <a:spcAft>
                <a:spcPts val="600"/>
              </a:spcAft>
              <a:tabLst/>
              <a:defRPr sz="1600" b="0" i="0">
                <a:latin typeface="HelveticaNeueLT Pro 45 Lt" panose="020B0403020202020204" pitchFamily="34" charset="77"/>
              </a:defRPr>
            </a:lvl1pPr>
          </a:lstStyle>
          <a:p>
            <a:pPr lvl="0"/>
            <a:r>
              <a:rPr lang="en-GB" dirty="0"/>
              <a:t>Click to edit Master text styles</a:t>
            </a:r>
          </a:p>
        </p:txBody>
      </p:sp>
      <p:sp>
        <p:nvSpPr>
          <p:cNvPr id="20" name="Text Placeholder 4">
            <a:extLst>
              <a:ext uri="{FF2B5EF4-FFF2-40B4-BE49-F238E27FC236}">
                <a16:creationId xmlns:a16="http://schemas.microsoft.com/office/drawing/2014/main" id="{314FA3AB-0933-344F-BEF4-4D123BAB3B1B}"/>
              </a:ext>
            </a:extLst>
          </p:cNvPr>
          <p:cNvSpPr>
            <a:spLocks noGrp="1"/>
          </p:cNvSpPr>
          <p:nvPr>
            <p:ph type="body" sz="quarter" idx="17"/>
          </p:nvPr>
        </p:nvSpPr>
        <p:spPr>
          <a:xfrm>
            <a:off x="8994706" y="1506095"/>
            <a:ext cx="264643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21" name="Picture Placeholder 8">
            <a:extLst>
              <a:ext uri="{FF2B5EF4-FFF2-40B4-BE49-F238E27FC236}">
                <a16:creationId xmlns:a16="http://schemas.microsoft.com/office/drawing/2014/main" id="{D201B351-9990-1446-86F0-34FCB7FA6332}"/>
              </a:ext>
            </a:extLst>
          </p:cNvPr>
          <p:cNvSpPr>
            <a:spLocks noGrp="1"/>
          </p:cNvSpPr>
          <p:nvPr>
            <p:ph type="pic" sz="quarter" idx="18" hasCustomPrompt="1"/>
          </p:nvPr>
        </p:nvSpPr>
        <p:spPr>
          <a:xfrm>
            <a:off x="8393969" y="1542469"/>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2" name="Text Placeholder 4">
            <a:extLst>
              <a:ext uri="{FF2B5EF4-FFF2-40B4-BE49-F238E27FC236}">
                <a16:creationId xmlns:a16="http://schemas.microsoft.com/office/drawing/2014/main" id="{F8BEDB28-C37A-5D43-B878-376FF3FADEE2}"/>
              </a:ext>
            </a:extLst>
          </p:cNvPr>
          <p:cNvSpPr>
            <a:spLocks noGrp="1"/>
          </p:cNvSpPr>
          <p:nvPr>
            <p:ph type="body" sz="quarter" idx="19"/>
          </p:nvPr>
        </p:nvSpPr>
        <p:spPr>
          <a:xfrm>
            <a:off x="8393970" y="2183524"/>
            <a:ext cx="3247168" cy="4258518"/>
          </a:xfrm>
          <a:prstGeom prst="rect">
            <a:avLst/>
          </a:prstGeom>
        </p:spPr>
        <p:txBody>
          <a:bodyPr wrap="square" lIns="0" tIns="0" rIns="0" bIns="0" anchor="t">
            <a:normAutofit/>
          </a:bodyPr>
          <a:lstStyle>
            <a:lvl1pPr marL="177800" indent="-177800">
              <a:lnSpc>
                <a:spcPct val="120000"/>
              </a:lnSpc>
              <a:spcBef>
                <a:spcPts val="0"/>
              </a:spcBef>
              <a:spcAft>
                <a:spcPts val="600"/>
              </a:spcAft>
              <a:tabLst/>
              <a:defRPr sz="1600" b="0" i="0">
                <a:latin typeface="HelveticaNeueLT Pro 45 Lt" panose="020B0403020202020204" pitchFamily="34" charset="77"/>
              </a:defRPr>
            </a:lvl1pPr>
          </a:lstStyle>
          <a:p>
            <a:pPr lvl="0"/>
            <a:r>
              <a:rPr lang="en-GB" dirty="0"/>
              <a:t>Click to edit Master text styles</a:t>
            </a:r>
          </a:p>
        </p:txBody>
      </p:sp>
      <p:sp>
        <p:nvSpPr>
          <p:cNvPr id="23" name="Text Placeholder 4">
            <a:extLst>
              <a:ext uri="{FF2B5EF4-FFF2-40B4-BE49-F238E27FC236}">
                <a16:creationId xmlns:a16="http://schemas.microsoft.com/office/drawing/2014/main" id="{3D59983E-B6EC-3941-8AAD-BBB96BB95BEC}"/>
              </a:ext>
            </a:extLst>
          </p:cNvPr>
          <p:cNvSpPr>
            <a:spLocks noGrp="1"/>
          </p:cNvSpPr>
          <p:nvPr>
            <p:ph type="body" sz="quarter" idx="20"/>
          </p:nvPr>
        </p:nvSpPr>
        <p:spPr>
          <a:xfrm>
            <a:off x="5361282" y="1506095"/>
            <a:ext cx="264643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24" name="Picture Placeholder 8">
            <a:extLst>
              <a:ext uri="{FF2B5EF4-FFF2-40B4-BE49-F238E27FC236}">
                <a16:creationId xmlns:a16="http://schemas.microsoft.com/office/drawing/2014/main" id="{21A3979E-6C29-C546-BE2B-1CDAD96B52D4}"/>
              </a:ext>
            </a:extLst>
          </p:cNvPr>
          <p:cNvSpPr>
            <a:spLocks noGrp="1"/>
          </p:cNvSpPr>
          <p:nvPr>
            <p:ph type="pic" sz="quarter" idx="21" hasCustomPrompt="1"/>
          </p:nvPr>
        </p:nvSpPr>
        <p:spPr>
          <a:xfrm>
            <a:off x="4760545" y="1542469"/>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5" name="Text Placeholder 4">
            <a:extLst>
              <a:ext uri="{FF2B5EF4-FFF2-40B4-BE49-F238E27FC236}">
                <a16:creationId xmlns:a16="http://schemas.microsoft.com/office/drawing/2014/main" id="{AA5017A7-F38B-8D49-9588-84B8B652E4B3}"/>
              </a:ext>
            </a:extLst>
          </p:cNvPr>
          <p:cNvSpPr>
            <a:spLocks noGrp="1"/>
          </p:cNvSpPr>
          <p:nvPr>
            <p:ph type="body" sz="quarter" idx="22"/>
          </p:nvPr>
        </p:nvSpPr>
        <p:spPr>
          <a:xfrm>
            <a:off x="4760546" y="2183524"/>
            <a:ext cx="3247168" cy="4258518"/>
          </a:xfrm>
          <a:prstGeom prst="rect">
            <a:avLst/>
          </a:prstGeom>
        </p:spPr>
        <p:txBody>
          <a:bodyPr wrap="square" lIns="0" tIns="0" rIns="0" bIns="0" anchor="t">
            <a:normAutofit/>
          </a:bodyPr>
          <a:lstStyle>
            <a:lvl1pPr marL="177800" indent="-177800">
              <a:lnSpc>
                <a:spcPct val="120000"/>
              </a:lnSpc>
              <a:spcBef>
                <a:spcPts val="0"/>
              </a:spcBef>
              <a:spcAft>
                <a:spcPts val="600"/>
              </a:spcAft>
              <a:tabLst/>
              <a:defRPr sz="1600" b="0" i="0">
                <a:latin typeface="HelveticaNeueLT Pro 45 Lt" panose="020B0403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9361515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 Icon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127124" y="3697341"/>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24" y="2621210"/>
            <a:ext cx="807790" cy="80779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5" y="4421194"/>
            <a:ext cx="3068357" cy="203199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0" name="Text Placeholder 4">
            <a:extLst>
              <a:ext uri="{FF2B5EF4-FFF2-40B4-BE49-F238E27FC236}">
                <a16:creationId xmlns:a16="http://schemas.microsoft.com/office/drawing/2014/main" id="{314FA3AB-0933-344F-BEF4-4D123BAB3B1B}"/>
              </a:ext>
            </a:extLst>
          </p:cNvPr>
          <p:cNvSpPr>
            <a:spLocks noGrp="1"/>
          </p:cNvSpPr>
          <p:nvPr>
            <p:ph type="body" sz="quarter" idx="17" hasCustomPrompt="1"/>
          </p:nvPr>
        </p:nvSpPr>
        <p:spPr>
          <a:xfrm>
            <a:off x="8572780" y="3697341"/>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1" name="Picture Placeholder 8">
            <a:extLst>
              <a:ext uri="{FF2B5EF4-FFF2-40B4-BE49-F238E27FC236}">
                <a16:creationId xmlns:a16="http://schemas.microsoft.com/office/drawing/2014/main" id="{D201B351-9990-1446-86F0-34FCB7FA6332}"/>
              </a:ext>
            </a:extLst>
          </p:cNvPr>
          <p:cNvSpPr>
            <a:spLocks noGrp="1"/>
          </p:cNvSpPr>
          <p:nvPr>
            <p:ph type="pic" sz="quarter" idx="18" hasCustomPrompt="1"/>
          </p:nvPr>
        </p:nvSpPr>
        <p:spPr>
          <a:xfrm>
            <a:off x="8572778" y="2621210"/>
            <a:ext cx="807790" cy="80779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2" name="Text Placeholder 4">
            <a:extLst>
              <a:ext uri="{FF2B5EF4-FFF2-40B4-BE49-F238E27FC236}">
                <a16:creationId xmlns:a16="http://schemas.microsoft.com/office/drawing/2014/main" id="{F8BEDB28-C37A-5D43-B878-376FF3FADEE2}"/>
              </a:ext>
            </a:extLst>
          </p:cNvPr>
          <p:cNvSpPr>
            <a:spLocks noGrp="1"/>
          </p:cNvSpPr>
          <p:nvPr>
            <p:ph type="body" sz="quarter" idx="19"/>
          </p:nvPr>
        </p:nvSpPr>
        <p:spPr>
          <a:xfrm>
            <a:off x="8572781" y="4421194"/>
            <a:ext cx="3068357" cy="203199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3" name="Text Placeholder 4">
            <a:extLst>
              <a:ext uri="{FF2B5EF4-FFF2-40B4-BE49-F238E27FC236}">
                <a16:creationId xmlns:a16="http://schemas.microsoft.com/office/drawing/2014/main" id="{3D59983E-B6EC-3941-8AAD-BBB96BB95BEC}"/>
              </a:ext>
            </a:extLst>
          </p:cNvPr>
          <p:cNvSpPr>
            <a:spLocks noGrp="1"/>
          </p:cNvSpPr>
          <p:nvPr>
            <p:ph type="body" sz="quarter" idx="20" hasCustomPrompt="1"/>
          </p:nvPr>
        </p:nvSpPr>
        <p:spPr>
          <a:xfrm>
            <a:off x="4849951" y="3697341"/>
            <a:ext cx="3068357" cy="498598"/>
          </a:xfrm>
          <a:prstGeom prst="rect">
            <a:avLst/>
          </a:prstGeom>
        </p:spPr>
        <p:txBody>
          <a:bodyPr wrap="square" lIns="0" tIns="0" rIns="0" bIns="0" anchor="ctr">
            <a:spAutoFit/>
          </a:bodyPr>
          <a:lstStyle>
            <a:lvl1pPr marL="0" marR="0" indent="0" algn="l" defTabSz="914400" rtl="0" eaLnBrk="1" fontAlgn="auto" latinLnBrk="0" hangingPunct="1">
              <a:lnSpc>
                <a:spcPct val="90000"/>
              </a:lnSpc>
              <a:spcBef>
                <a:spcPts val="0"/>
              </a:spcBef>
              <a:spcAft>
                <a:spcPts val="600"/>
              </a:spcAft>
              <a:buClr>
                <a:schemeClr val="tx1">
                  <a:lumMod val="85000"/>
                  <a:lumOff val="15000"/>
                </a:schemeClr>
              </a:buClr>
              <a:buSzPct val="100000"/>
              <a:buFont typeface="System Font Regular"/>
              <a:buNone/>
              <a:tabLst/>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4" name="Picture Placeholder 8">
            <a:extLst>
              <a:ext uri="{FF2B5EF4-FFF2-40B4-BE49-F238E27FC236}">
                <a16:creationId xmlns:a16="http://schemas.microsoft.com/office/drawing/2014/main" id="{21A3979E-6C29-C546-BE2B-1CDAD96B52D4}"/>
              </a:ext>
            </a:extLst>
          </p:cNvPr>
          <p:cNvSpPr>
            <a:spLocks noGrp="1"/>
          </p:cNvSpPr>
          <p:nvPr>
            <p:ph type="pic" sz="quarter" idx="21" hasCustomPrompt="1"/>
          </p:nvPr>
        </p:nvSpPr>
        <p:spPr>
          <a:xfrm>
            <a:off x="4849951" y="2621210"/>
            <a:ext cx="807790" cy="80779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5" name="Text Placeholder 4">
            <a:extLst>
              <a:ext uri="{FF2B5EF4-FFF2-40B4-BE49-F238E27FC236}">
                <a16:creationId xmlns:a16="http://schemas.microsoft.com/office/drawing/2014/main" id="{AA5017A7-F38B-8D49-9588-84B8B652E4B3}"/>
              </a:ext>
            </a:extLst>
          </p:cNvPr>
          <p:cNvSpPr>
            <a:spLocks noGrp="1"/>
          </p:cNvSpPr>
          <p:nvPr>
            <p:ph type="body" sz="quarter" idx="22"/>
          </p:nvPr>
        </p:nvSpPr>
        <p:spPr>
          <a:xfrm>
            <a:off x="4849952" y="4421194"/>
            <a:ext cx="3068357" cy="203199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5" name="Text Placeholder 13">
            <a:extLst>
              <a:ext uri="{FF2B5EF4-FFF2-40B4-BE49-F238E27FC236}">
                <a16:creationId xmlns:a16="http://schemas.microsoft.com/office/drawing/2014/main" id="{EAB7BA6F-83CD-7C46-BB4B-4C8DEF268F42}"/>
              </a:ext>
            </a:extLst>
          </p:cNvPr>
          <p:cNvSpPr>
            <a:spLocks noGrp="1"/>
          </p:cNvSpPr>
          <p:nvPr>
            <p:ph type="body" sz="quarter" idx="23"/>
          </p:nvPr>
        </p:nvSpPr>
        <p:spPr>
          <a:xfrm>
            <a:off x="1127125" y="1416835"/>
            <a:ext cx="10515600" cy="865959"/>
          </a:xfrm>
        </p:spPr>
        <p:txBody>
          <a:bodyPr>
            <a:normAutofit/>
          </a:bodyPr>
          <a:lstStyle>
            <a:lvl1pPr marL="0" indent="0">
              <a:buNone/>
              <a:defRPr sz="1800"/>
            </a:lvl1pPr>
            <a:lvl2pPr marL="457200" indent="0">
              <a:buNone/>
              <a:defRPr/>
            </a:lvl2pPr>
          </a:lstStyle>
          <a:p>
            <a:pPr lvl="0"/>
            <a:r>
              <a:rPr lang="en-GB" dirty="0"/>
              <a:t>Click to edit Master text styles</a:t>
            </a:r>
          </a:p>
        </p:txBody>
      </p:sp>
      <p:sp>
        <p:nvSpPr>
          <p:cNvPr id="18" name="Text Placeholder 15">
            <a:extLst>
              <a:ext uri="{FF2B5EF4-FFF2-40B4-BE49-F238E27FC236}">
                <a16:creationId xmlns:a16="http://schemas.microsoft.com/office/drawing/2014/main" id="{8281D669-8F2B-9549-A453-33DD0A34D37F}"/>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9" name="Title 10">
            <a:extLst>
              <a:ext uri="{FF2B5EF4-FFF2-40B4-BE49-F238E27FC236}">
                <a16:creationId xmlns:a16="http://schemas.microsoft.com/office/drawing/2014/main" id="{1C88659F-428B-9045-A747-E6D26E03458E}"/>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7" name="Text Placeholder 2">
            <a:extLst>
              <a:ext uri="{FF2B5EF4-FFF2-40B4-BE49-F238E27FC236}">
                <a16:creationId xmlns:a16="http://schemas.microsoft.com/office/drawing/2014/main" id="{7AF0F7CB-B73D-6843-90A6-AFF18EEA0C44}"/>
              </a:ext>
            </a:extLst>
          </p:cNvPr>
          <p:cNvSpPr>
            <a:spLocks noGrp="1"/>
          </p:cNvSpPr>
          <p:nvPr>
            <p:ph type="body" sz="quarter" idx="24"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8371185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 Icons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905600" y="1499581"/>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24" y="1499581"/>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905600" y="2223435"/>
            <a:ext cx="4112141" cy="143673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6" name="Text Placeholder 4">
            <a:extLst>
              <a:ext uri="{FF2B5EF4-FFF2-40B4-BE49-F238E27FC236}">
                <a16:creationId xmlns:a16="http://schemas.microsoft.com/office/drawing/2014/main" id="{77130CE5-E52E-F44F-824F-4FBDE6532158}"/>
              </a:ext>
            </a:extLst>
          </p:cNvPr>
          <p:cNvSpPr>
            <a:spLocks noGrp="1"/>
          </p:cNvSpPr>
          <p:nvPr>
            <p:ph type="body" sz="quarter" idx="17" hasCustomPrompt="1"/>
          </p:nvPr>
        </p:nvSpPr>
        <p:spPr>
          <a:xfrm>
            <a:off x="1905600" y="4027526"/>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7" name="Picture Placeholder 8">
            <a:extLst>
              <a:ext uri="{FF2B5EF4-FFF2-40B4-BE49-F238E27FC236}">
                <a16:creationId xmlns:a16="http://schemas.microsoft.com/office/drawing/2014/main" id="{D199EC5A-ED2C-294F-A090-75A5AA5CB541}"/>
              </a:ext>
            </a:extLst>
          </p:cNvPr>
          <p:cNvSpPr>
            <a:spLocks noGrp="1"/>
          </p:cNvSpPr>
          <p:nvPr>
            <p:ph type="pic" sz="quarter" idx="18" hasCustomPrompt="1"/>
          </p:nvPr>
        </p:nvSpPr>
        <p:spPr>
          <a:xfrm>
            <a:off x="1127124" y="4027526"/>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8" name="Text Placeholder 4">
            <a:extLst>
              <a:ext uri="{FF2B5EF4-FFF2-40B4-BE49-F238E27FC236}">
                <a16:creationId xmlns:a16="http://schemas.microsoft.com/office/drawing/2014/main" id="{EBAF0019-424D-274C-99A1-BF1E82168C10}"/>
              </a:ext>
            </a:extLst>
          </p:cNvPr>
          <p:cNvSpPr>
            <a:spLocks noGrp="1"/>
          </p:cNvSpPr>
          <p:nvPr>
            <p:ph type="body" sz="quarter" idx="19"/>
          </p:nvPr>
        </p:nvSpPr>
        <p:spPr>
          <a:xfrm>
            <a:off x="1905600" y="4751379"/>
            <a:ext cx="4112141" cy="1578837"/>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9" name="Text Placeholder 4">
            <a:extLst>
              <a:ext uri="{FF2B5EF4-FFF2-40B4-BE49-F238E27FC236}">
                <a16:creationId xmlns:a16="http://schemas.microsoft.com/office/drawing/2014/main" id="{2B7BDEE4-E2CF-334D-9D64-CE7E8C97CAF5}"/>
              </a:ext>
            </a:extLst>
          </p:cNvPr>
          <p:cNvSpPr>
            <a:spLocks noGrp="1"/>
          </p:cNvSpPr>
          <p:nvPr>
            <p:ph type="body" sz="quarter" idx="20" hasCustomPrompt="1"/>
          </p:nvPr>
        </p:nvSpPr>
        <p:spPr>
          <a:xfrm>
            <a:off x="7530582" y="1499581"/>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6" name="Picture Placeholder 8">
            <a:extLst>
              <a:ext uri="{FF2B5EF4-FFF2-40B4-BE49-F238E27FC236}">
                <a16:creationId xmlns:a16="http://schemas.microsoft.com/office/drawing/2014/main" id="{C8E94CAF-0103-ED4E-8D92-034136A92B0B}"/>
              </a:ext>
            </a:extLst>
          </p:cNvPr>
          <p:cNvSpPr>
            <a:spLocks noGrp="1"/>
          </p:cNvSpPr>
          <p:nvPr>
            <p:ph type="pic" sz="quarter" idx="21" hasCustomPrompt="1"/>
          </p:nvPr>
        </p:nvSpPr>
        <p:spPr>
          <a:xfrm>
            <a:off x="6752106" y="1499581"/>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7" name="Text Placeholder 4">
            <a:extLst>
              <a:ext uri="{FF2B5EF4-FFF2-40B4-BE49-F238E27FC236}">
                <a16:creationId xmlns:a16="http://schemas.microsoft.com/office/drawing/2014/main" id="{A39F1211-C0AE-CA4E-924A-A8AFB3C7F310}"/>
              </a:ext>
            </a:extLst>
          </p:cNvPr>
          <p:cNvSpPr>
            <a:spLocks noGrp="1"/>
          </p:cNvSpPr>
          <p:nvPr>
            <p:ph type="body" sz="quarter" idx="22"/>
          </p:nvPr>
        </p:nvSpPr>
        <p:spPr>
          <a:xfrm>
            <a:off x="7530582" y="2223435"/>
            <a:ext cx="4112141" cy="143673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8" name="Text Placeholder 4">
            <a:extLst>
              <a:ext uri="{FF2B5EF4-FFF2-40B4-BE49-F238E27FC236}">
                <a16:creationId xmlns:a16="http://schemas.microsoft.com/office/drawing/2014/main" id="{3479A229-4D6F-6C41-A627-E27FD0C21B7B}"/>
              </a:ext>
            </a:extLst>
          </p:cNvPr>
          <p:cNvSpPr>
            <a:spLocks noGrp="1"/>
          </p:cNvSpPr>
          <p:nvPr>
            <p:ph type="body" sz="quarter" idx="23" hasCustomPrompt="1"/>
          </p:nvPr>
        </p:nvSpPr>
        <p:spPr>
          <a:xfrm>
            <a:off x="7530582" y="4027526"/>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9" name="Picture Placeholder 8">
            <a:extLst>
              <a:ext uri="{FF2B5EF4-FFF2-40B4-BE49-F238E27FC236}">
                <a16:creationId xmlns:a16="http://schemas.microsoft.com/office/drawing/2014/main" id="{D207C8AF-EB51-CD4F-AE9B-1752900C23D0}"/>
              </a:ext>
            </a:extLst>
          </p:cNvPr>
          <p:cNvSpPr>
            <a:spLocks noGrp="1"/>
          </p:cNvSpPr>
          <p:nvPr>
            <p:ph type="pic" sz="quarter" idx="24" hasCustomPrompt="1"/>
          </p:nvPr>
        </p:nvSpPr>
        <p:spPr>
          <a:xfrm>
            <a:off x="6752106" y="4027526"/>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30" name="Text Placeholder 4">
            <a:extLst>
              <a:ext uri="{FF2B5EF4-FFF2-40B4-BE49-F238E27FC236}">
                <a16:creationId xmlns:a16="http://schemas.microsoft.com/office/drawing/2014/main" id="{2ABDAD47-554F-7844-9D32-A2F0E00E8B02}"/>
              </a:ext>
            </a:extLst>
          </p:cNvPr>
          <p:cNvSpPr>
            <a:spLocks noGrp="1"/>
          </p:cNvSpPr>
          <p:nvPr>
            <p:ph type="body" sz="quarter" idx="25"/>
          </p:nvPr>
        </p:nvSpPr>
        <p:spPr>
          <a:xfrm>
            <a:off x="7530582" y="4751379"/>
            <a:ext cx="4112141" cy="1578837"/>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0" name="Text Placeholder 15">
            <a:extLst>
              <a:ext uri="{FF2B5EF4-FFF2-40B4-BE49-F238E27FC236}">
                <a16:creationId xmlns:a16="http://schemas.microsoft.com/office/drawing/2014/main" id="{C3A8F31E-0BAE-A745-A28B-718A204D670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C4AB65CF-F30D-B34D-8A9F-87E33FEE5BB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F0C4EB04-40BD-5642-96DA-0114441AC72A}"/>
              </a:ext>
            </a:extLst>
          </p:cNvPr>
          <p:cNvSpPr>
            <a:spLocks noGrp="1"/>
          </p:cNvSpPr>
          <p:nvPr>
            <p:ph type="body" sz="quarter" idx="26"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5210723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127124" y="3935862"/>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5" y="4659715"/>
            <a:ext cx="3068357"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0" name="Text Placeholder 4">
            <a:extLst>
              <a:ext uri="{FF2B5EF4-FFF2-40B4-BE49-F238E27FC236}">
                <a16:creationId xmlns:a16="http://schemas.microsoft.com/office/drawing/2014/main" id="{314FA3AB-0933-344F-BEF4-4D123BAB3B1B}"/>
              </a:ext>
            </a:extLst>
          </p:cNvPr>
          <p:cNvSpPr>
            <a:spLocks noGrp="1"/>
          </p:cNvSpPr>
          <p:nvPr>
            <p:ph type="body" sz="quarter" idx="17" hasCustomPrompt="1"/>
          </p:nvPr>
        </p:nvSpPr>
        <p:spPr>
          <a:xfrm>
            <a:off x="8572780" y="3935862"/>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2" name="Text Placeholder 4">
            <a:extLst>
              <a:ext uri="{FF2B5EF4-FFF2-40B4-BE49-F238E27FC236}">
                <a16:creationId xmlns:a16="http://schemas.microsoft.com/office/drawing/2014/main" id="{F8BEDB28-C37A-5D43-B878-376FF3FADEE2}"/>
              </a:ext>
            </a:extLst>
          </p:cNvPr>
          <p:cNvSpPr>
            <a:spLocks noGrp="1"/>
          </p:cNvSpPr>
          <p:nvPr>
            <p:ph type="body" sz="quarter" idx="19"/>
          </p:nvPr>
        </p:nvSpPr>
        <p:spPr>
          <a:xfrm>
            <a:off x="8572781" y="4659715"/>
            <a:ext cx="3068357"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3" name="Text Placeholder 4">
            <a:extLst>
              <a:ext uri="{FF2B5EF4-FFF2-40B4-BE49-F238E27FC236}">
                <a16:creationId xmlns:a16="http://schemas.microsoft.com/office/drawing/2014/main" id="{3D59983E-B6EC-3941-8AAD-BBB96BB95BEC}"/>
              </a:ext>
            </a:extLst>
          </p:cNvPr>
          <p:cNvSpPr>
            <a:spLocks noGrp="1"/>
          </p:cNvSpPr>
          <p:nvPr>
            <p:ph type="body" sz="quarter" idx="20" hasCustomPrompt="1"/>
          </p:nvPr>
        </p:nvSpPr>
        <p:spPr>
          <a:xfrm>
            <a:off x="4849951" y="3935862"/>
            <a:ext cx="3068357" cy="498598"/>
          </a:xfrm>
          <a:prstGeom prst="rect">
            <a:avLst/>
          </a:prstGeom>
        </p:spPr>
        <p:txBody>
          <a:bodyPr wrap="square" lIns="0" tIns="0" rIns="0" bIns="0" anchor="ctr">
            <a:spAutoFit/>
          </a:bodyPr>
          <a:lstStyle>
            <a:lvl1pPr marL="0" marR="0" indent="0" algn="l" defTabSz="914400" rtl="0" eaLnBrk="1" fontAlgn="auto" latinLnBrk="0" hangingPunct="1">
              <a:lnSpc>
                <a:spcPct val="90000"/>
              </a:lnSpc>
              <a:spcBef>
                <a:spcPts val="0"/>
              </a:spcBef>
              <a:spcAft>
                <a:spcPts val="600"/>
              </a:spcAft>
              <a:buClr>
                <a:schemeClr val="tx1">
                  <a:lumMod val="85000"/>
                  <a:lumOff val="15000"/>
                </a:schemeClr>
              </a:buClr>
              <a:buSzPct val="100000"/>
              <a:buFont typeface="System Font Regular"/>
              <a:buNone/>
              <a:tabLst/>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5" name="Text Placeholder 4">
            <a:extLst>
              <a:ext uri="{FF2B5EF4-FFF2-40B4-BE49-F238E27FC236}">
                <a16:creationId xmlns:a16="http://schemas.microsoft.com/office/drawing/2014/main" id="{AA5017A7-F38B-8D49-9588-84B8B652E4B3}"/>
              </a:ext>
            </a:extLst>
          </p:cNvPr>
          <p:cNvSpPr>
            <a:spLocks noGrp="1"/>
          </p:cNvSpPr>
          <p:nvPr>
            <p:ph type="body" sz="quarter" idx="22"/>
          </p:nvPr>
        </p:nvSpPr>
        <p:spPr>
          <a:xfrm>
            <a:off x="4849952" y="4659715"/>
            <a:ext cx="3068357"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5" name="Text Placeholder 13">
            <a:extLst>
              <a:ext uri="{FF2B5EF4-FFF2-40B4-BE49-F238E27FC236}">
                <a16:creationId xmlns:a16="http://schemas.microsoft.com/office/drawing/2014/main" id="{EAB7BA6F-83CD-7C46-BB4B-4C8DEF268F42}"/>
              </a:ext>
            </a:extLst>
          </p:cNvPr>
          <p:cNvSpPr>
            <a:spLocks noGrp="1"/>
          </p:cNvSpPr>
          <p:nvPr>
            <p:ph type="body" sz="quarter" idx="23"/>
          </p:nvPr>
        </p:nvSpPr>
        <p:spPr>
          <a:xfrm>
            <a:off x="1127125" y="1432229"/>
            <a:ext cx="10515600" cy="1212648"/>
          </a:xfrm>
        </p:spPr>
        <p:txBody>
          <a:bodyPr>
            <a:normAutofit/>
          </a:bodyPr>
          <a:lstStyle>
            <a:lvl1pPr marL="0" indent="0">
              <a:buNone/>
              <a:defRPr sz="1600"/>
            </a:lvl1pPr>
            <a:lvl2pPr marL="457200" indent="0">
              <a:buNone/>
              <a:defRPr/>
            </a:lvl2pPr>
          </a:lstStyle>
          <a:p>
            <a:pPr lvl="0"/>
            <a:r>
              <a:rPr lang="en-GB" dirty="0"/>
              <a:t>Click to edit Master text styles</a:t>
            </a:r>
          </a:p>
        </p:txBody>
      </p:sp>
      <p:sp>
        <p:nvSpPr>
          <p:cNvPr id="17" name="Text Placeholder 4">
            <a:extLst>
              <a:ext uri="{FF2B5EF4-FFF2-40B4-BE49-F238E27FC236}">
                <a16:creationId xmlns:a16="http://schemas.microsoft.com/office/drawing/2014/main" id="{5F17ABC7-2C6E-A045-98F0-9E1806C4D7FC}"/>
              </a:ext>
            </a:extLst>
          </p:cNvPr>
          <p:cNvSpPr>
            <a:spLocks noGrp="1"/>
          </p:cNvSpPr>
          <p:nvPr>
            <p:ph type="body" sz="quarter" idx="24" hasCustomPrompt="1"/>
          </p:nvPr>
        </p:nvSpPr>
        <p:spPr>
          <a:xfrm>
            <a:off x="1120554" y="2798137"/>
            <a:ext cx="3068357" cy="1107996"/>
          </a:xfrm>
          <a:prstGeom prst="rect">
            <a:avLst/>
          </a:prstGeom>
        </p:spPr>
        <p:txBody>
          <a:bodyPr wrap="square" lIns="0" tIns="0" rIns="0" bIns="0" anchor="ctr">
            <a:spAutoFit/>
          </a:bodyPr>
          <a:lstStyle>
            <a:lvl1pPr marL="0" indent="0">
              <a:lnSpc>
                <a:spcPct val="90000"/>
              </a:lnSpc>
              <a:spcBef>
                <a:spcPts val="0"/>
              </a:spcBef>
              <a:spcAft>
                <a:spcPts val="0"/>
              </a:spcAft>
              <a:buNone/>
              <a:defRPr sz="8000" b="0" i="0">
                <a:solidFill>
                  <a:schemeClr val="accent2"/>
                </a:solidFill>
                <a:latin typeface="HelveticaNeueLT Pro 65 Md" panose="020B0604020202020204" pitchFamily="34" charset="77"/>
              </a:defRPr>
            </a:lvl1pPr>
          </a:lstStyle>
          <a:p>
            <a:pPr lvl="0"/>
            <a:r>
              <a:rPr lang="en-GB" dirty="0"/>
              <a:t>XXX</a:t>
            </a:r>
          </a:p>
        </p:txBody>
      </p:sp>
      <p:sp>
        <p:nvSpPr>
          <p:cNvPr id="18" name="Text Placeholder 4">
            <a:extLst>
              <a:ext uri="{FF2B5EF4-FFF2-40B4-BE49-F238E27FC236}">
                <a16:creationId xmlns:a16="http://schemas.microsoft.com/office/drawing/2014/main" id="{DE0E53AE-DAEF-D847-B264-3BE0F052507A}"/>
              </a:ext>
            </a:extLst>
          </p:cNvPr>
          <p:cNvSpPr>
            <a:spLocks noGrp="1"/>
          </p:cNvSpPr>
          <p:nvPr>
            <p:ph type="body" sz="quarter" idx="25" hasCustomPrompt="1"/>
          </p:nvPr>
        </p:nvSpPr>
        <p:spPr>
          <a:xfrm>
            <a:off x="4847038" y="2798137"/>
            <a:ext cx="3068357" cy="1107996"/>
          </a:xfrm>
          <a:prstGeom prst="rect">
            <a:avLst/>
          </a:prstGeom>
        </p:spPr>
        <p:txBody>
          <a:bodyPr wrap="square" lIns="0" tIns="0" rIns="0" bIns="0" anchor="ctr">
            <a:spAutoFit/>
          </a:bodyPr>
          <a:lstStyle>
            <a:lvl1pPr marL="0" indent="0">
              <a:lnSpc>
                <a:spcPct val="90000"/>
              </a:lnSpc>
              <a:spcBef>
                <a:spcPts val="0"/>
              </a:spcBef>
              <a:spcAft>
                <a:spcPts val="0"/>
              </a:spcAft>
              <a:buNone/>
              <a:defRPr sz="8000" b="0" i="0">
                <a:solidFill>
                  <a:schemeClr val="accent2"/>
                </a:solidFill>
                <a:latin typeface="HelveticaNeueLT Pro 65 Md" panose="020B0604020202020204" pitchFamily="34" charset="77"/>
              </a:defRPr>
            </a:lvl1pPr>
          </a:lstStyle>
          <a:p>
            <a:pPr lvl="0"/>
            <a:r>
              <a:rPr lang="en-GB" dirty="0"/>
              <a:t>XXX</a:t>
            </a:r>
          </a:p>
        </p:txBody>
      </p:sp>
      <p:sp>
        <p:nvSpPr>
          <p:cNvPr id="19" name="Text Placeholder 4">
            <a:extLst>
              <a:ext uri="{FF2B5EF4-FFF2-40B4-BE49-F238E27FC236}">
                <a16:creationId xmlns:a16="http://schemas.microsoft.com/office/drawing/2014/main" id="{D73335FE-0535-E644-88C1-F8C9BD0167F2}"/>
              </a:ext>
            </a:extLst>
          </p:cNvPr>
          <p:cNvSpPr>
            <a:spLocks noGrp="1"/>
          </p:cNvSpPr>
          <p:nvPr>
            <p:ph type="body" sz="quarter" idx="26" hasCustomPrompt="1"/>
          </p:nvPr>
        </p:nvSpPr>
        <p:spPr>
          <a:xfrm>
            <a:off x="8572780" y="2798137"/>
            <a:ext cx="3068357" cy="1107996"/>
          </a:xfrm>
          <a:prstGeom prst="rect">
            <a:avLst/>
          </a:prstGeom>
        </p:spPr>
        <p:txBody>
          <a:bodyPr wrap="square" lIns="0" tIns="0" rIns="0" bIns="0" anchor="ctr">
            <a:spAutoFit/>
          </a:bodyPr>
          <a:lstStyle>
            <a:lvl1pPr marL="0" indent="0">
              <a:lnSpc>
                <a:spcPct val="90000"/>
              </a:lnSpc>
              <a:spcBef>
                <a:spcPts val="0"/>
              </a:spcBef>
              <a:spcAft>
                <a:spcPts val="0"/>
              </a:spcAft>
              <a:buNone/>
              <a:defRPr sz="8000" b="0" i="0">
                <a:solidFill>
                  <a:schemeClr val="accent2"/>
                </a:solidFill>
                <a:latin typeface="HelveticaNeueLT Pro 65 Md" panose="020B0604020202020204" pitchFamily="34" charset="77"/>
              </a:defRPr>
            </a:lvl1pPr>
          </a:lstStyle>
          <a:p>
            <a:pPr lvl="0"/>
            <a:r>
              <a:rPr lang="en-GB" dirty="0"/>
              <a:t>XXX</a:t>
            </a:r>
          </a:p>
        </p:txBody>
      </p:sp>
      <p:sp>
        <p:nvSpPr>
          <p:cNvPr id="21" name="Text Placeholder 15">
            <a:extLst>
              <a:ext uri="{FF2B5EF4-FFF2-40B4-BE49-F238E27FC236}">
                <a16:creationId xmlns:a16="http://schemas.microsoft.com/office/drawing/2014/main" id="{3550C2B9-8583-304B-8E77-237EBCA6619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4" name="Title 10">
            <a:extLst>
              <a:ext uri="{FF2B5EF4-FFF2-40B4-BE49-F238E27FC236}">
                <a16:creationId xmlns:a16="http://schemas.microsoft.com/office/drawing/2014/main" id="{29C740F1-E160-9449-B8B5-798EB644BE14}"/>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9" name="Text Placeholder 2">
            <a:extLst>
              <a:ext uri="{FF2B5EF4-FFF2-40B4-BE49-F238E27FC236}">
                <a16:creationId xmlns:a16="http://schemas.microsoft.com/office/drawing/2014/main" id="{F4A09D2D-5291-044F-B940-4BBA40091041}"/>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2797394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127125" y="3668899"/>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6" y="4475851"/>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17" name="Text Placeholder 4">
            <a:extLst>
              <a:ext uri="{FF2B5EF4-FFF2-40B4-BE49-F238E27FC236}">
                <a16:creationId xmlns:a16="http://schemas.microsoft.com/office/drawing/2014/main" id="{5F17ABC7-2C6E-A045-98F0-9E1806C4D7FC}"/>
              </a:ext>
            </a:extLst>
          </p:cNvPr>
          <p:cNvSpPr>
            <a:spLocks noGrp="1"/>
          </p:cNvSpPr>
          <p:nvPr>
            <p:ph type="body" sz="quarter" idx="24" hasCustomPrompt="1"/>
          </p:nvPr>
        </p:nvSpPr>
        <p:spPr>
          <a:xfrm>
            <a:off x="1120553"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32" name="Text Placeholder 4">
            <a:extLst>
              <a:ext uri="{FF2B5EF4-FFF2-40B4-BE49-F238E27FC236}">
                <a16:creationId xmlns:a16="http://schemas.microsoft.com/office/drawing/2014/main" id="{64875FFA-3E11-A342-BAD8-D14524C46787}"/>
              </a:ext>
            </a:extLst>
          </p:cNvPr>
          <p:cNvSpPr>
            <a:spLocks noGrp="1"/>
          </p:cNvSpPr>
          <p:nvPr>
            <p:ph type="body" sz="quarter" idx="25" hasCustomPrompt="1"/>
          </p:nvPr>
        </p:nvSpPr>
        <p:spPr>
          <a:xfrm>
            <a:off x="3282170" y="3678806"/>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33" name="Text Placeholder 4">
            <a:extLst>
              <a:ext uri="{FF2B5EF4-FFF2-40B4-BE49-F238E27FC236}">
                <a16:creationId xmlns:a16="http://schemas.microsoft.com/office/drawing/2014/main" id="{9D9116CE-948B-8E4A-9766-085AE4B599EA}"/>
              </a:ext>
            </a:extLst>
          </p:cNvPr>
          <p:cNvSpPr>
            <a:spLocks noGrp="1"/>
          </p:cNvSpPr>
          <p:nvPr>
            <p:ph type="body" sz="quarter" idx="26"/>
          </p:nvPr>
        </p:nvSpPr>
        <p:spPr>
          <a:xfrm>
            <a:off x="3282170" y="4485758"/>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34" name="Text Placeholder 4">
            <a:extLst>
              <a:ext uri="{FF2B5EF4-FFF2-40B4-BE49-F238E27FC236}">
                <a16:creationId xmlns:a16="http://schemas.microsoft.com/office/drawing/2014/main" id="{338D051A-A85D-1E4B-AA6B-B3579775B084}"/>
              </a:ext>
            </a:extLst>
          </p:cNvPr>
          <p:cNvSpPr>
            <a:spLocks noGrp="1"/>
          </p:cNvSpPr>
          <p:nvPr>
            <p:ph type="body" sz="quarter" idx="27" hasCustomPrompt="1"/>
          </p:nvPr>
        </p:nvSpPr>
        <p:spPr>
          <a:xfrm>
            <a:off x="3282170"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35" name="Text Placeholder 4">
            <a:extLst>
              <a:ext uri="{FF2B5EF4-FFF2-40B4-BE49-F238E27FC236}">
                <a16:creationId xmlns:a16="http://schemas.microsoft.com/office/drawing/2014/main" id="{0C536230-7669-584D-838D-D25A9D32FAF6}"/>
              </a:ext>
            </a:extLst>
          </p:cNvPr>
          <p:cNvSpPr>
            <a:spLocks noGrp="1"/>
          </p:cNvSpPr>
          <p:nvPr>
            <p:ph type="body" sz="quarter" idx="28" hasCustomPrompt="1"/>
          </p:nvPr>
        </p:nvSpPr>
        <p:spPr>
          <a:xfrm>
            <a:off x="5443787" y="3668899"/>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36" name="Text Placeholder 4">
            <a:extLst>
              <a:ext uri="{FF2B5EF4-FFF2-40B4-BE49-F238E27FC236}">
                <a16:creationId xmlns:a16="http://schemas.microsoft.com/office/drawing/2014/main" id="{8A83794A-B996-1040-93E3-B09D2F1DCF6C}"/>
              </a:ext>
            </a:extLst>
          </p:cNvPr>
          <p:cNvSpPr>
            <a:spLocks noGrp="1"/>
          </p:cNvSpPr>
          <p:nvPr>
            <p:ph type="body" sz="quarter" idx="29"/>
          </p:nvPr>
        </p:nvSpPr>
        <p:spPr>
          <a:xfrm>
            <a:off x="5443787" y="4475851"/>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37" name="Text Placeholder 4">
            <a:extLst>
              <a:ext uri="{FF2B5EF4-FFF2-40B4-BE49-F238E27FC236}">
                <a16:creationId xmlns:a16="http://schemas.microsoft.com/office/drawing/2014/main" id="{1632DF1C-02F9-9842-8556-79564A2A0F97}"/>
              </a:ext>
            </a:extLst>
          </p:cNvPr>
          <p:cNvSpPr>
            <a:spLocks noGrp="1"/>
          </p:cNvSpPr>
          <p:nvPr>
            <p:ph type="body" sz="quarter" idx="30" hasCustomPrompt="1"/>
          </p:nvPr>
        </p:nvSpPr>
        <p:spPr>
          <a:xfrm>
            <a:off x="5443787"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38" name="Text Placeholder 4">
            <a:extLst>
              <a:ext uri="{FF2B5EF4-FFF2-40B4-BE49-F238E27FC236}">
                <a16:creationId xmlns:a16="http://schemas.microsoft.com/office/drawing/2014/main" id="{C374E8AD-F4FF-C443-93C6-C190E13AD7F7}"/>
              </a:ext>
            </a:extLst>
          </p:cNvPr>
          <p:cNvSpPr>
            <a:spLocks noGrp="1"/>
          </p:cNvSpPr>
          <p:nvPr>
            <p:ph type="body" sz="quarter" idx="31" hasCustomPrompt="1"/>
          </p:nvPr>
        </p:nvSpPr>
        <p:spPr>
          <a:xfrm>
            <a:off x="7605404" y="3678806"/>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39" name="Text Placeholder 4">
            <a:extLst>
              <a:ext uri="{FF2B5EF4-FFF2-40B4-BE49-F238E27FC236}">
                <a16:creationId xmlns:a16="http://schemas.microsoft.com/office/drawing/2014/main" id="{26FD2C1C-795B-E349-9936-93C7B7A2DAB8}"/>
              </a:ext>
            </a:extLst>
          </p:cNvPr>
          <p:cNvSpPr>
            <a:spLocks noGrp="1"/>
          </p:cNvSpPr>
          <p:nvPr>
            <p:ph type="body" sz="quarter" idx="32"/>
          </p:nvPr>
        </p:nvSpPr>
        <p:spPr>
          <a:xfrm>
            <a:off x="7605404" y="4485758"/>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40" name="Text Placeholder 4">
            <a:extLst>
              <a:ext uri="{FF2B5EF4-FFF2-40B4-BE49-F238E27FC236}">
                <a16:creationId xmlns:a16="http://schemas.microsoft.com/office/drawing/2014/main" id="{323F9706-BE33-AA42-8B16-F2E0A0544B35}"/>
              </a:ext>
            </a:extLst>
          </p:cNvPr>
          <p:cNvSpPr>
            <a:spLocks noGrp="1"/>
          </p:cNvSpPr>
          <p:nvPr>
            <p:ph type="body" sz="quarter" idx="33" hasCustomPrompt="1"/>
          </p:nvPr>
        </p:nvSpPr>
        <p:spPr>
          <a:xfrm>
            <a:off x="7605404"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41" name="Text Placeholder 4">
            <a:extLst>
              <a:ext uri="{FF2B5EF4-FFF2-40B4-BE49-F238E27FC236}">
                <a16:creationId xmlns:a16="http://schemas.microsoft.com/office/drawing/2014/main" id="{38E9D3B3-2DD9-5647-A41D-5E8D418A786F}"/>
              </a:ext>
            </a:extLst>
          </p:cNvPr>
          <p:cNvSpPr>
            <a:spLocks noGrp="1"/>
          </p:cNvSpPr>
          <p:nvPr>
            <p:ph type="body" sz="quarter" idx="34" hasCustomPrompt="1"/>
          </p:nvPr>
        </p:nvSpPr>
        <p:spPr>
          <a:xfrm>
            <a:off x="9773594" y="3668899"/>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42" name="Text Placeholder 4">
            <a:extLst>
              <a:ext uri="{FF2B5EF4-FFF2-40B4-BE49-F238E27FC236}">
                <a16:creationId xmlns:a16="http://schemas.microsoft.com/office/drawing/2014/main" id="{3435B6A0-7307-324A-A22A-42C26E2D25DB}"/>
              </a:ext>
            </a:extLst>
          </p:cNvPr>
          <p:cNvSpPr>
            <a:spLocks noGrp="1"/>
          </p:cNvSpPr>
          <p:nvPr>
            <p:ph type="body" sz="quarter" idx="35"/>
          </p:nvPr>
        </p:nvSpPr>
        <p:spPr>
          <a:xfrm>
            <a:off x="9773595" y="4475851"/>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43" name="Text Placeholder 4">
            <a:extLst>
              <a:ext uri="{FF2B5EF4-FFF2-40B4-BE49-F238E27FC236}">
                <a16:creationId xmlns:a16="http://schemas.microsoft.com/office/drawing/2014/main" id="{91FDB0D4-BCEF-0E4C-A678-5DD05A65F376}"/>
              </a:ext>
            </a:extLst>
          </p:cNvPr>
          <p:cNvSpPr>
            <a:spLocks noGrp="1"/>
          </p:cNvSpPr>
          <p:nvPr>
            <p:ph type="body" sz="quarter" idx="36" hasCustomPrompt="1"/>
          </p:nvPr>
        </p:nvSpPr>
        <p:spPr>
          <a:xfrm>
            <a:off x="9767022"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23" name="Text Placeholder 15">
            <a:extLst>
              <a:ext uri="{FF2B5EF4-FFF2-40B4-BE49-F238E27FC236}">
                <a16:creationId xmlns:a16="http://schemas.microsoft.com/office/drawing/2014/main" id="{AF8595EE-5C74-434B-8ADB-FF271D17C94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4" name="Title 10">
            <a:extLst>
              <a:ext uri="{FF2B5EF4-FFF2-40B4-BE49-F238E27FC236}">
                <a16:creationId xmlns:a16="http://schemas.microsoft.com/office/drawing/2014/main" id="{BE9F6BF2-7B63-7749-9530-606E39648FD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6" name="Text Placeholder 2">
            <a:extLst>
              <a:ext uri="{FF2B5EF4-FFF2-40B4-BE49-F238E27FC236}">
                <a16:creationId xmlns:a16="http://schemas.microsoft.com/office/drawing/2014/main" id="{41F43ECF-175B-6846-8B17-BD0FC7044699}"/>
              </a:ext>
            </a:extLst>
          </p:cNvPr>
          <p:cNvSpPr>
            <a:spLocks noGrp="1"/>
          </p:cNvSpPr>
          <p:nvPr>
            <p:ph type="body" sz="quarter" idx="15" hasCustomPrompt="1"/>
          </p:nvPr>
        </p:nvSpPr>
        <p:spPr>
          <a:xfrm>
            <a:off x="1127125" y="252613"/>
            <a:ext cx="1050221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25" name="Text Placeholder 13">
            <a:extLst>
              <a:ext uri="{FF2B5EF4-FFF2-40B4-BE49-F238E27FC236}">
                <a16:creationId xmlns:a16="http://schemas.microsoft.com/office/drawing/2014/main" id="{2DF6FA37-67F7-AE06-8AD7-227562BC925E}"/>
              </a:ext>
            </a:extLst>
          </p:cNvPr>
          <p:cNvSpPr>
            <a:spLocks noGrp="1"/>
          </p:cNvSpPr>
          <p:nvPr>
            <p:ph type="body" sz="quarter" idx="23"/>
          </p:nvPr>
        </p:nvSpPr>
        <p:spPr>
          <a:xfrm>
            <a:off x="1127125" y="1432228"/>
            <a:ext cx="10515600" cy="1293609"/>
          </a:xfrm>
        </p:spPr>
        <p:txBody>
          <a:bodyPr>
            <a:normAutofit/>
          </a:bodyPr>
          <a:lstStyle>
            <a:lvl1pPr marL="0" indent="0">
              <a:buNone/>
              <a:defRPr sz="160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6244390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con + Title List x5">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8"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8"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2" name="Group 1">
            <a:extLst>
              <a:ext uri="{FF2B5EF4-FFF2-40B4-BE49-F238E27FC236}">
                <a16:creationId xmlns:a16="http://schemas.microsoft.com/office/drawing/2014/main" id="{DE590B94-4B53-A3A6-4043-6406120142CC}"/>
              </a:ext>
            </a:extLst>
          </p:cNvPr>
          <p:cNvGrpSpPr/>
          <p:nvPr userDrawn="1"/>
        </p:nvGrpSpPr>
        <p:grpSpPr>
          <a:xfrm>
            <a:off x="1132957" y="2696820"/>
            <a:ext cx="1929065" cy="25968"/>
            <a:chOff x="1132957" y="2695964"/>
            <a:chExt cx="1769506" cy="25968"/>
          </a:xfrm>
        </p:grpSpPr>
        <p:cxnSp>
          <p:nvCxnSpPr>
            <p:cNvPr id="74" name="Straight Connector 73">
              <a:extLst>
                <a:ext uri="{FF2B5EF4-FFF2-40B4-BE49-F238E27FC236}">
                  <a16:creationId xmlns:a16="http://schemas.microsoft.com/office/drawing/2014/main" id="{6D99B52A-EA40-4406-75A7-7083043B2DB9}"/>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09401-D00A-3378-85BF-984583BA9445}"/>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2" name="Picture Placeholder 8">
            <a:extLst>
              <a:ext uri="{FF2B5EF4-FFF2-40B4-BE49-F238E27FC236}">
                <a16:creationId xmlns:a16="http://schemas.microsoft.com/office/drawing/2014/main" id="{C44C9016-5DB0-0CF0-28EA-3958D18F652F}"/>
              </a:ext>
            </a:extLst>
          </p:cNvPr>
          <p:cNvSpPr>
            <a:spLocks noGrp="1"/>
          </p:cNvSpPr>
          <p:nvPr>
            <p:ph type="pic" sz="quarter" idx="35" hasCustomPrompt="1"/>
          </p:nvPr>
        </p:nvSpPr>
        <p:spPr>
          <a:xfrm>
            <a:off x="327780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23" name="Text Placeholder 4">
            <a:extLst>
              <a:ext uri="{FF2B5EF4-FFF2-40B4-BE49-F238E27FC236}">
                <a16:creationId xmlns:a16="http://schemas.microsoft.com/office/drawing/2014/main" id="{4102FDB5-C10A-C8A9-84BB-E62D392DFE8B}"/>
              </a:ext>
            </a:extLst>
          </p:cNvPr>
          <p:cNvSpPr>
            <a:spLocks noGrp="1"/>
          </p:cNvSpPr>
          <p:nvPr>
            <p:ph type="body" sz="quarter" idx="36"/>
          </p:nvPr>
        </p:nvSpPr>
        <p:spPr>
          <a:xfrm>
            <a:off x="3277808"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24" name="Text Placeholder 4">
            <a:extLst>
              <a:ext uri="{FF2B5EF4-FFF2-40B4-BE49-F238E27FC236}">
                <a16:creationId xmlns:a16="http://schemas.microsoft.com/office/drawing/2014/main" id="{622FDAF7-1CD2-91E8-75AA-D3B00C5A9259}"/>
              </a:ext>
            </a:extLst>
          </p:cNvPr>
          <p:cNvSpPr>
            <a:spLocks noGrp="1"/>
          </p:cNvSpPr>
          <p:nvPr>
            <p:ph type="body" sz="quarter" idx="37"/>
          </p:nvPr>
        </p:nvSpPr>
        <p:spPr>
          <a:xfrm>
            <a:off x="3277808"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25" name="Group 124">
            <a:extLst>
              <a:ext uri="{FF2B5EF4-FFF2-40B4-BE49-F238E27FC236}">
                <a16:creationId xmlns:a16="http://schemas.microsoft.com/office/drawing/2014/main" id="{86C68802-A0D8-C192-AA3D-B54CB9616DE0}"/>
              </a:ext>
            </a:extLst>
          </p:cNvPr>
          <p:cNvGrpSpPr/>
          <p:nvPr userDrawn="1"/>
        </p:nvGrpSpPr>
        <p:grpSpPr>
          <a:xfrm>
            <a:off x="3277808" y="2696820"/>
            <a:ext cx="1929065" cy="25968"/>
            <a:chOff x="1132957" y="2695964"/>
            <a:chExt cx="1769506" cy="25968"/>
          </a:xfrm>
        </p:grpSpPr>
        <p:cxnSp>
          <p:nvCxnSpPr>
            <p:cNvPr id="126" name="Straight Connector 125">
              <a:extLst>
                <a:ext uri="{FF2B5EF4-FFF2-40B4-BE49-F238E27FC236}">
                  <a16:creationId xmlns:a16="http://schemas.microsoft.com/office/drawing/2014/main" id="{D96E4615-3BB7-1BE6-ABDF-E63833D9F1E5}"/>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EA7597A-AA21-5047-A76E-CDDE8AB379B6}"/>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8" name="Picture Placeholder 8">
            <a:extLst>
              <a:ext uri="{FF2B5EF4-FFF2-40B4-BE49-F238E27FC236}">
                <a16:creationId xmlns:a16="http://schemas.microsoft.com/office/drawing/2014/main" id="{014F2CAE-3E55-6561-4B91-371DCD40AC48}"/>
              </a:ext>
            </a:extLst>
          </p:cNvPr>
          <p:cNvSpPr>
            <a:spLocks noGrp="1"/>
          </p:cNvSpPr>
          <p:nvPr>
            <p:ph type="pic" sz="quarter" idx="38" hasCustomPrompt="1"/>
          </p:nvPr>
        </p:nvSpPr>
        <p:spPr>
          <a:xfrm>
            <a:off x="5422659"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29" name="Text Placeholder 4">
            <a:extLst>
              <a:ext uri="{FF2B5EF4-FFF2-40B4-BE49-F238E27FC236}">
                <a16:creationId xmlns:a16="http://schemas.microsoft.com/office/drawing/2014/main" id="{72954E7E-F9D1-FB1A-3385-FB9FF6FB2C85}"/>
              </a:ext>
            </a:extLst>
          </p:cNvPr>
          <p:cNvSpPr>
            <a:spLocks noGrp="1"/>
          </p:cNvSpPr>
          <p:nvPr>
            <p:ph type="body" sz="quarter" idx="39"/>
          </p:nvPr>
        </p:nvSpPr>
        <p:spPr>
          <a:xfrm>
            <a:off x="5422659"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30" name="Text Placeholder 4">
            <a:extLst>
              <a:ext uri="{FF2B5EF4-FFF2-40B4-BE49-F238E27FC236}">
                <a16:creationId xmlns:a16="http://schemas.microsoft.com/office/drawing/2014/main" id="{6A96561B-31D3-62A4-D906-6860E0CBC730}"/>
              </a:ext>
            </a:extLst>
          </p:cNvPr>
          <p:cNvSpPr>
            <a:spLocks noGrp="1"/>
          </p:cNvSpPr>
          <p:nvPr>
            <p:ph type="body" sz="quarter" idx="40"/>
          </p:nvPr>
        </p:nvSpPr>
        <p:spPr>
          <a:xfrm>
            <a:off x="5422659"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31" name="Group 130">
            <a:extLst>
              <a:ext uri="{FF2B5EF4-FFF2-40B4-BE49-F238E27FC236}">
                <a16:creationId xmlns:a16="http://schemas.microsoft.com/office/drawing/2014/main" id="{6A5DBE2D-1AE2-DEF5-33D8-9D983C18B031}"/>
              </a:ext>
            </a:extLst>
          </p:cNvPr>
          <p:cNvGrpSpPr/>
          <p:nvPr userDrawn="1"/>
        </p:nvGrpSpPr>
        <p:grpSpPr>
          <a:xfrm>
            <a:off x="5422659" y="2696820"/>
            <a:ext cx="1929065" cy="25968"/>
            <a:chOff x="1132957" y="2695964"/>
            <a:chExt cx="1769506" cy="25968"/>
          </a:xfrm>
        </p:grpSpPr>
        <p:cxnSp>
          <p:nvCxnSpPr>
            <p:cNvPr id="132" name="Straight Connector 131">
              <a:extLst>
                <a:ext uri="{FF2B5EF4-FFF2-40B4-BE49-F238E27FC236}">
                  <a16:creationId xmlns:a16="http://schemas.microsoft.com/office/drawing/2014/main" id="{DB56118C-BD34-7DC3-0417-4C4451F5046B}"/>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F03DE6D-0EBA-D683-8960-713E863BF05C}"/>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34" name="Picture Placeholder 8">
            <a:extLst>
              <a:ext uri="{FF2B5EF4-FFF2-40B4-BE49-F238E27FC236}">
                <a16:creationId xmlns:a16="http://schemas.microsoft.com/office/drawing/2014/main" id="{193E0674-155E-045C-6BB4-4D4CA5938E28}"/>
              </a:ext>
            </a:extLst>
          </p:cNvPr>
          <p:cNvSpPr>
            <a:spLocks noGrp="1"/>
          </p:cNvSpPr>
          <p:nvPr>
            <p:ph type="pic" sz="quarter" idx="41" hasCustomPrompt="1"/>
          </p:nvPr>
        </p:nvSpPr>
        <p:spPr>
          <a:xfrm>
            <a:off x="7567510"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5" name="Text Placeholder 4">
            <a:extLst>
              <a:ext uri="{FF2B5EF4-FFF2-40B4-BE49-F238E27FC236}">
                <a16:creationId xmlns:a16="http://schemas.microsoft.com/office/drawing/2014/main" id="{38A9DB36-D0B2-B4D7-7E07-AF9024C0C178}"/>
              </a:ext>
            </a:extLst>
          </p:cNvPr>
          <p:cNvSpPr>
            <a:spLocks noGrp="1"/>
          </p:cNvSpPr>
          <p:nvPr>
            <p:ph type="body" sz="quarter" idx="42"/>
          </p:nvPr>
        </p:nvSpPr>
        <p:spPr>
          <a:xfrm>
            <a:off x="7567510"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36" name="Text Placeholder 4">
            <a:extLst>
              <a:ext uri="{FF2B5EF4-FFF2-40B4-BE49-F238E27FC236}">
                <a16:creationId xmlns:a16="http://schemas.microsoft.com/office/drawing/2014/main" id="{46ECCA2E-A84B-510A-FA10-37024B5B316A}"/>
              </a:ext>
            </a:extLst>
          </p:cNvPr>
          <p:cNvSpPr>
            <a:spLocks noGrp="1"/>
          </p:cNvSpPr>
          <p:nvPr>
            <p:ph type="body" sz="quarter" idx="43"/>
          </p:nvPr>
        </p:nvSpPr>
        <p:spPr>
          <a:xfrm>
            <a:off x="7567510"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37" name="Group 136">
            <a:extLst>
              <a:ext uri="{FF2B5EF4-FFF2-40B4-BE49-F238E27FC236}">
                <a16:creationId xmlns:a16="http://schemas.microsoft.com/office/drawing/2014/main" id="{6699A89B-5D13-93BD-6057-24C8868B7321}"/>
              </a:ext>
            </a:extLst>
          </p:cNvPr>
          <p:cNvGrpSpPr/>
          <p:nvPr userDrawn="1"/>
        </p:nvGrpSpPr>
        <p:grpSpPr>
          <a:xfrm>
            <a:off x="7567510" y="2696820"/>
            <a:ext cx="1929065" cy="25968"/>
            <a:chOff x="1132957" y="2695964"/>
            <a:chExt cx="1769506" cy="25968"/>
          </a:xfrm>
        </p:grpSpPr>
        <p:cxnSp>
          <p:nvCxnSpPr>
            <p:cNvPr id="138" name="Straight Connector 137">
              <a:extLst>
                <a:ext uri="{FF2B5EF4-FFF2-40B4-BE49-F238E27FC236}">
                  <a16:creationId xmlns:a16="http://schemas.microsoft.com/office/drawing/2014/main" id="{5FDDE347-9EA5-06D5-37AB-A8A067121276}"/>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FEC371D-5D91-3FE7-8E20-2F39F8B0A272}"/>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0" name="Picture Placeholder 8">
            <a:extLst>
              <a:ext uri="{FF2B5EF4-FFF2-40B4-BE49-F238E27FC236}">
                <a16:creationId xmlns:a16="http://schemas.microsoft.com/office/drawing/2014/main" id="{0B11A4AD-7E18-F98B-B41C-E9B6610450DB}"/>
              </a:ext>
            </a:extLst>
          </p:cNvPr>
          <p:cNvSpPr>
            <a:spLocks noGrp="1"/>
          </p:cNvSpPr>
          <p:nvPr>
            <p:ph type="pic" sz="quarter" idx="44" hasCustomPrompt="1"/>
          </p:nvPr>
        </p:nvSpPr>
        <p:spPr>
          <a:xfrm>
            <a:off x="9706521"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41" name="Text Placeholder 4">
            <a:extLst>
              <a:ext uri="{FF2B5EF4-FFF2-40B4-BE49-F238E27FC236}">
                <a16:creationId xmlns:a16="http://schemas.microsoft.com/office/drawing/2014/main" id="{C3B4C44C-A7DB-6F73-8389-B9F39248756A}"/>
              </a:ext>
            </a:extLst>
          </p:cNvPr>
          <p:cNvSpPr>
            <a:spLocks noGrp="1"/>
          </p:cNvSpPr>
          <p:nvPr>
            <p:ph type="body" sz="quarter" idx="45"/>
          </p:nvPr>
        </p:nvSpPr>
        <p:spPr>
          <a:xfrm>
            <a:off x="9706521"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42" name="Text Placeholder 4">
            <a:extLst>
              <a:ext uri="{FF2B5EF4-FFF2-40B4-BE49-F238E27FC236}">
                <a16:creationId xmlns:a16="http://schemas.microsoft.com/office/drawing/2014/main" id="{688E3556-66A8-1589-0E05-1132AC17B272}"/>
              </a:ext>
            </a:extLst>
          </p:cNvPr>
          <p:cNvSpPr>
            <a:spLocks noGrp="1"/>
          </p:cNvSpPr>
          <p:nvPr>
            <p:ph type="body" sz="quarter" idx="46"/>
          </p:nvPr>
        </p:nvSpPr>
        <p:spPr>
          <a:xfrm>
            <a:off x="9706521"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43" name="Group 142">
            <a:extLst>
              <a:ext uri="{FF2B5EF4-FFF2-40B4-BE49-F238E27FC236}">
                <a16:creationId xmlns:a16="http://schemas.microsoft.com/office/drawing/2014/main" id="{0E5C0603-90D3-7A87-C25F-6764B3FD9C04}"/>
              </a:ext>
            </a:extLst>
          </p:cNvPr>
          <p:cNvGrpSpPr/>
          <p:nvPr userDrawn="1"/>
        </p:nvGrpSpPr>
        <p:grpSpPr>
          <a:xfrm>
            <a:off x="9712360" y="2696820"/>
            <a:ext cx="1929065" cy="25968"/>
            <a:chOff x="1132957" y="2695964"/>
            <a:chExt cx="1769506" cy="25968"/>
          </a:xfrm>
        </p:grpSpPr>
        <p:cxnSp>
          <p:nvCxnSpPr>
            <p:cNvPr id="144" name="Straight Connector 143">
              <a:extLst>
                <a:ext uri="{FF2B5EF4-FFF2-40B4-BE49-F238E27FC236}">
                  <a16:creationId xmlns:a16="http://schemas.microsoft.com/office/drawing/2014/main" id="{4BCDD54F-CE1B-574B-A7AB-4B33F0B565BD}"/>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C25C462-E983-D4CD-5753-FEC4A668E66F}"/>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93651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con + Title List x6">
    <p:spTree>
      <p:nvGrpSpPr>
        <p:cNvPr id="1" name=""/>
        <p:cNvGrpSpPr/>
        <p:nvPr/>
      </p:nvGrpSpPr>
      <p:grpSpPr>
        <a:xfrm>
          <a:off x="0" y="0"/>
          <a:ext cx="0" cy="0"/>
          <a:chOff x="0" y="0"/>
          <a:chExt cx="0" cy="0"/>
        </a:xfrm>
      </p:grpSpPr>
      <p:sp>
        <p:nvSpPr>
          <p:cNvPr id="64" name="Text Placeholder 4">
            <a:extLst>
              <a:ext uri="{FF2B5EF4-FFF2-40B4-BE49-F238E27FC236}">
                <a16:creationId xmlns:a16="http://schemas.microsoft.com/office/drawing/2014/main" id="{435C6DCB-ABBA-60E2-8E9D-1D6CDACDA5E6}"/>
              </a:ext>
            </a:extLst>
          </p:cNvPr>
          <p:cNvSpPr>
            <a:spLocks noGrp="1"/>
          </p:cNvSpPr>
          <p:nvPr>
            <p:ph type="body" sz="quarter" idx="42"/>
          </p:nvPr>
        </p:nvSpPr>
        <p:spPr>
          <a:xfrm>
            <a:off x="1127117" y="5204924"/>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46" name="Picture Placeholder 8">
            <a:extLst>
              <a:ext uri="{FF2B5EF4-FFF2-40B4-BE49-F238E27FC236}">
                <a16:creationId xmlns:a16="http://schemas.microsoft.com/office/drawing/2014/main" id="{A4E776B5-0024-2969-6C79-D59C8CB05428}"/>
              </a:ext>
            </a:extLst>
          </p:cNvPr>
          <p:cNvSpPr>
            <a:spLocks noGrp="1"/>
          </p:cNvSpPr>
          <p:nvPr>
            <p:ph type="pic" sz="quarter" idx="24" hasCustomPrompt="1"/>
          </p:nvPr>
        </p:nvSpPr>
        <p:spPr>
          <a:xfrm>
            <a:off x="1127118" y="3892188"/>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7" y="2021116"/>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pSp>
        <p:nvGrpSpPr>
          <p:cNvPr id="2" name="Group 1">
            <a:extLst>
              <a:ext uri="{FF2B5EF4-FFF2-40B4-BE49-F238E27FC236}">
                <a16:creationId xmlns:a16="http://schemas.microsoft.com/office/drawing/2014/main" id="{ED8D136B-2506-8B3A-9B8A-3F750D4A82CB}"/>
              </a:ext>
            </a:extLst>
          </p:cNvPr>
          <p:cNvGrpSpPr/>
          <p:nvPr userDrawn="1"/>
        </p:nvGrpSpPr>
        <p:grpSpPr>
          <a:xfrm>
            <a:off x="1127123" y="2437750"/>
            <a:ext cx="3241001" cy="25968"/>
            <a:chOff x="1127123" y="2379134"/>
            <a:chExt cx="3241001" cy="25968"/>
          </a:xfrm>
        </p:grpSpPr>
        <p:cxnSp>
          <p:nvCxnSpPr>
            <p:cNvPr id="3" name="Straight Connector 2">
              <a:extLst>
                <a:ext uri="{FF2B5EF4-FFF2-40B4-BE49-F238E27FC236}">
                  <a16:creationId xmlns:a16="http://schemas.microsoft.com/office/drawing/2014/main" id="{CBAB9B2E-3316-A8AF-E31D-4E85B700602F}"/>
                </a:ext>
              </a:extLst>
            </p:cNvPr>
            <p:cNvCxnSpPr>
              <a:cxnSpLocks/>
            </p:cNvCxnSpPr>
            <p:nvPr/>
          </p:nvCxnSpPr>
          <p:spPr>
            <a:xfrm flipH="1">
              <a:off x="1127123" y="2379134"/>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2939617-9E0F-59C6-B383-B00E1E68004D}"/>
                </a:ext>
              </a:extLst>
            </p:cNvPr>
            <p:cNvCxnSpPr>
              <a:cxnSpLocks/>
            </p:cNvCxnSpPr>
            <p:nvPr/>
          </p:nvCxnSpPr>
          <p:spPr>
            <a:xfrm flipH="1">
              <a:off x="1127123" y="2405102"/>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F1C22F0-0819-A496-8DA9-DBA15E5C98A1}"/>
              </a:ext>
            </a:extLst>
          </p:cNvPr>
          <p:cNvGrpSpPr/>
          <p:nvPr userDrawn="1"/>
        </p:nvGrpSpPr>
        <p:grpSpPr>
          <a:xfrm>
            <a:off x="4760159" y="2437750"/>
            <a:ext cx="3241001" cy="25968"/>
            <a:chOff x="4760159" y="2379134"/>
            <a:chExt cx="3241001" cy="25968"/>
          </a:xfrm>
        </p:grpSpPr>
        <p:cxnSp>
          <p:nvCxnSpPr>
            <p:cNvPr id="6" name="Straight Connector 5">
              <a:extLst>
                <a:ext uri="{FF2B5EF4-FFF2-40B4-BE49-F238E27FC236}">
                  <a16:creationId xmlns:a16="http://schemas.microsoft.com/office/drawing/2014/main" id="{01A19518-05AC-D4A7-11F3-6E02E3466240}"/>
                </a:ext>
              </a:extLst>
            </p:cNvPr>
            <p:cNvCxnSpPr>
              <a:cxnSpLocks/>
            </p:cNvCxnSpPr>
            <p:nvPr/>
          </p:nvCxnSpPr>
          <p:spPr>
            <a:xfrm flipH="1">
              <a:off x="4760159" y="2379134"/>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0E30B1-DF73-4B0A-53AB-DBE72E620906}"/>
                </a:ext>
              </a:extLst>
            </p:cNvPr>
            <p:cNvCxnSpPr>
              <a:cxnSpLocks/>
            </p:cNvCxnSpPr>
            <p:nvPr/>
          </p:nvCxnSpPr>
          <p:spPr>
            <a:xfrm flipH="1">
              <a:off x="4760159" y="2405102"/>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119CF60-1718-FB51-81C1-236491984AE1}"/>
              </a:ext>
            </a:extLst>
          </p:cNvPr>
          <p:cNvGrpSpPr/>
          <p:nvPr userDrawn="1"/>
        </p:nvGrpSpPr>
        <p:grpSpPr>
          <a:xfrm>
            <a:off x="8393202" y="2437750"/>
            <a:ext cx="3241001" cy="25968"/>
            <a:chOff x="8393202" y="2379134"/>
            <a:chExt cx="3241001" cy="25968"/>
          </a:xfrm>
        </p:grpSpPr>
        <p:cxnSp>
          <p:nvCxnSpPr>
            <p:cNvPr id="14" name="Straight Connector 13">
              <a:extLst>
                <a:ext uri="{FF2B5EF4-FFF2-40B4-BE49-F238E27FC236}">
                  <a16:creationId xmlns:a16="http://schemas.microsoft.com/office/drawing/2014/main" id="{4D4A7FF7-6804-BC8A-17EC-E13F111C00C6}"/>
                </a:ext>
              </a:extLst>
            </p:cNvPr>
            <p:cNvCxnSpPr>
              <a:cxnSpLocks/>
            </p:cNvCxnSpPr>
            <p:nvPr/>
          </p:nvCxnSpPr>
          <p:spPr>
            <a:xfrm flipH="1">
              <a:off x="8393202" y="2379134"/>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9062F-7C41-B906-B976-5E44D79F251B}"/>
                </a:ext>
              </a:extLst>
            </p:cNvPr>
            <p:cNvCxnSpPr>
              <a:cxnSpLocks/>
            </p:cNvCxnSpPr>
            <p:nvPr/>
          </p:nvCxnSpPr>
          <p:spPr>
            <a:xfrm flipH="1">
              <a:off x="8393202" y="2405102"/>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5686371-AD1F-F73B-3680-74E2E1BC214B}"/>
              </a:ext>
            </a:extLst>
          </p:cNvPr>
          <p:cNvGrpSpPr/>
          <p:nvPr userDrawn="1"/>
        </p:nvGrpSpPr>
        <p:grpSpPr>
          <a:xfrm>
            <a:off x="1127124" y="4951035"/>
            <a:ext cx="3241001" cy="25968"/>
            <a:chOff x="1127124" y="4892419"/>
            <a:chExt cx="3241001" cy="25968"/>
          </a:xfrm>
        </p:grpSpPr>
        <p:cxnSp>
          <p:nvCxnSpPr>
            <p:cNvPr id="26" name="Straight Connector 25">
              <a:extLst>
                <a:ext uri="{FF2B5EF4-FFF2-40B4-BE49-F238E27FC236}">
                  <a16:creationId xmlns:a16="http://schemas.microsoft.com/office/drawing/2014/main" id="{7D319C0A-6D19-2A42-FB79-AD7105E19167}"/>
                </a:ext>
              </a:extLst>
            </p:cNvPr>
            <p:cNvCxnSpPr>
              <a:cxnSpLocks/>
            </p:cNvCxnSpPr>
            <p:nvPr/>
          </p:nvCxnSpPr>
          <p:spPr>
            <a:xfrm flipH="1">
              <a:off x="1127124" y="4892419"/>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F14AE-9079-1D07-0E99-304A067EF254}"/>
                </a:ext>
              </a:extLst>
            </p:cNvPr>
            <p:cNvCxnSpPr>
              <a:cxnSpLocks/>
            </p:cNvCxnSpPr>
            <p:nvPr/>
          </p:nvCxnSpPr>
          <p:spPr>
            <a:xfrm flipH="1">
              <a:off x="1127124" y="4918387"/>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A1ADE00-390D-C57C-9667-0199DE8377EC}"/>
              </a:ext>
            </a:extLst>
          </p:cNvPr>
          <p:cNvGrpSpPr/>
          <p:nvPr userDrawn="1"/>
        </p:nvGrpSpPr>
        <p:grpSpPr>
          <a:xfrm>
            <a:off x="4760160" y="4951035"/>
            <a:ext cx="3241001" cy="25968"/>
            <a:chOff x="4760160" y="4892419"/>
            <a:chExt cx="3241001" cy="25968"/>
          </a:xfrm>
        </p:grpSpPr>
        <p:cxnSp>
          <p:nvCxnSpPr>
            <p:cNvPr id="29" name="Straight Connector 28">
              <a:extLst>
                <a:ext uri="{FF2B5EF4-FFF2-40B4-BE49-F238E27FC236}">
                  <a16:creationId xmlns:a16="http://schemas.microsoft.com/office/drawing/2014/main" id="{38A0388C-D5F1-616B-973E-36CD71014F5B}"/>
                </a:ext>
              </a:extLst>
            </p:cNvPr>
            <p:cNvCxnSpPr>
              <a:cxnSpLocks/>
            </p:cNvCxnSpPr>
            <p:nvPr/>
          </p:nvCxnSpPr>
          <p:spPr>
            <a:xfrm flipH="1">
              <a:off x="4760160" y="4892419"/>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EE4FA5-19FE-F95A-C7E3-817EF7E427E2}"/>
                </a:ext>
              </a:extLst>
            </p:cNvPr>
            <p:cNvCxnSpPr>
              <a:cxnSpLocks/>
            </p:cNvCxnSpPr>
            <p:nvPr/>
          </p:nvCxnSpPr>
          <p:spPr>
            <a:xfrm flipH="1">
              <a:off x="4760160" y="4918387"/>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68C31F5-BBEC-AFC0-FD0F-1338609E2A17}"/>
              </a:ext>
            </a:extLst>
          </p:cNvPr>
          <p:cNvGrpSpPr/>
          <p:nvPr userDrawn="1"/>
        </p:nvGrpSpPr>
        <p:grpSpPr>
          <a:xfrm>
            <a:off x="8393202" y="4951035"/>
            <a:ext cx="3241001" cy="25968"/>
            <a:chOff x="8393202" y="4892419"/>
            <a:chExt cx="3241001" cy="25968"/>
          </a:xfrm>
        </p:grpSpPr>
        <p:cxnSp>
          <p:nvCxnSpPr>
            <p:cNvPr id="32" name="Straight Connector 31">
              <a:extLst>
                <a:ext uri="{FF2B5EF4-FFF2-40B4-BE49-F238E27FC236}">
                  <a16:creationId xmlns:a16="http://schemas.microsoft.com/office/drawing/2014/main" id="{AD441309-13DD-D5B3-112E-642B2346C358}"/>
                </a:ext>
              </a:extLst>
            </p:cNvPr>
            <p:cNvCxnSpPr>
              <a:cxnSpLocks/>
            </p:cNvCxnSpPr>
            <p:nvPr/>
          </p:nvCxnSpPr>
          <p:spPr>
            <a:xfrm flipH="1">
              <a:off x="8393202" y="4892419"/>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EC991B8-0B62-AAFC-938F-096DF6F60395}"/>
                </a:ext>
              </a:extLst>
            </p:cNvPr>
            <p:cNvCxnSpPr>
              <a:cxnSpLocks/>
            </p:cNvCxnSpPr>
            <p:nvPr/>
          </p:nvCxnSpPr>
          <p:spPr>
            <a:xfrm flipH="1">
              <a:off x="8393202" y="4918387"/>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7" name="Picture Placeholder 8">
            <a:extLst>
              <a:ext uri="{FF2B5EF4-FFF2-40B4-BE49-F238E27FC236}">
                <a16:creationId xmlns:a16="http://schemas.microsoft.com/office/drawing/2014/main" id="{AA707811-CE69-6DB4-22A2-08189644C1FD}"/>
              </a:ext>
            </a:extLst>
          </p:cNvPr>
          <p:cNvSpPr>
            <a:spLocks noGrp="1"/>
          </p:cNvSpPr>
          <p:nvPr>
            <p:ph type="pic" sz="quarter" idx="25" hasCustomPrompt="1"/>
          </p:nvPr>
        </p:nvSpPr>
        <p:spPr>
          <a:xfrm>
            <a:off x="4766307"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48" name="Picture Placeholder 8">
            <a:extLst>
              <a:ext uri="{FF2B5EF4-FFF2-40B4-BE49-F238E27FC236}">
                <a16:creationId xmlns:a16="http://schemas.microsoft.com/office/drawing/2014/main" id="{0FF058A1-195B-33F3-015A-92DCE403B061}"/>
              </a:ext>
            </a:extLst>
          </p:cNvPr>
          <p:cNvSpPr>
            <a:spLocks noGrp="1"/>
          </p:cNvSpPr>
          <p:nvPr>
            <p:ph type="pic" sz="quarter" idx="26" hasCustomPrompt="1"/>
          </p:nvPr>
        </p:nvSpPr>
        <p:spPr>
          <a:xfrm>
            <a:off x="4766307" y="3892188"/>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49" name="Picture Placeholder 8">
            <a:extLst>
              <a:ext uri="{FF2B5EF4-FFF2-40B4-BE49-F238E27FC236}">
                <a16:creationId xmlns:a16="http://schemas.microsoft.com/office/drawing/2014/main" id="{0A7BAB57-121D-6D61-1447-6C3372DFB27E}"/>
              </a:ext>
            </a:extLst>
          </p:cNvPr>
          <p:cNvSpPr>
            <a:spLocks noGrp="1"/>
          </p:cNvSpPr>
          <p:nvPr>
            <p:ph type="pic" sz="quarter" idx="27" hasCustomPrompt="1"/>
          </p:nvPr>
        </p:nvSpPr>
        <p:spPr>
          <a:xfrm>
            <a:off x="8411633"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50" name="Picture Placeholder 8">
            <a:extLst>
              <a:ext uri="{FF2B5EF4-FFF2-40B4-BE49-F238E27FC236}">
                <a16:creationId xmlns:a16="http://schemas.microsoft.com/office/drawing/2014/main" id="{A9F9B1D8-2385-987D-22C5-A5568408598A}"/>
              </a:ext>
            </a:extLst>
          </p:cNvPr>
          <p:cNvSpPr>
            <a:spLocks noGrp="1"/>
          </p:cNvSpPr>
          <p:nvPr>
            <p:ph type="pic" sz="quarter" idx="28" hasCustomPrompt="1"/>
          </p:nvPr>
        </p:nvSpPr>
        <p:spPr>
          <a:xfrm>
            <a:off x="8411633" y="3892188"/>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51" name="Text Placeholder 4">
            <a:extLst>
              <a:ext uri="{FF2B5EF4-FFF2-40B4-BE49-F238E27FC236}">
                <a16:creationId xmlns:a16="http://schemas.microsoft.com/office/drawing/2014/main" id="{0F1AC4F4-8F4A-3A4F-DB4C-F86FBCB6C948}"/>
              </a:ext>
            </a:extLst>
          </p:cNvPr>
          <p:cNvSpPr>
            <a:spLocks noGrp="1"/>
          </p:cNvSpPr>
          <p:nvPr>
            <p:ph type="body" sz="quarter" idx="29"/>
          </p:nvPr>
        </p:nvSpPr>
        <p:spPr>
          <a:xfrm>
            <a:off x="1127117" y="4510174"/>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2" name="Text Placeholder 4">
            <a:extLst>
              <a:ext uri="{FF2B5EF4-FFF2-40B4-BE49-F238E27FC236}">
                <a16:creationId xmlns:a16="http://schemas.microsoft.com/office/drawing/2014/main" id="{028DBDF9-99EB-EE53-D85D-88BECFB6673E}"/>
              </a:ext>
            </a:extLst>
          </p:cNvPr>
          <p:cNvSpPr>
            <a:spLocks noGrp="1"/>
          </p:cNvSpPr>
          <p:nvPr>
            <p:ph type="body" sz="quarter" idx="30"/>
          </p:nvPr>
        </p:nvSpPr>
        <p:spPr>
          <a:xfrm>
            <a:off x="4754032" y="2021116"/>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3" name="Text Placeholder 4">
            <a:extLst>
              <a:ext uri="{FF2B5EF4-FFF2-40B4-BE49-F238E27FC236}">
                <a16:creationId xmlns:a16="http://schemas.microsoft.com/office/drawing/2014/main" id="{042CD93D-AF2C-AB2C-2873-8FA029AFD2FD}"/>
              </a:ext>
            </a:extLst>
          </p:cNvPr>
          <p:cNvSpPr>
            <a:spLocks noGrp="1"/>
          </p:cNvSpPr>
          <p:nvPr>
            <p:ph type="body" sz="quarter" idx="31"/>
          </p:nvPr>
        </p:nvSpPr>
        <p:spPr>
          <a:xfrm>
            <a:off x="4754032" y="4510174"/>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4" name="Text Placeholder 4">
            <a:extLst>
              <a:ext uri="{FF2B5EF4-FFF2-40B4-BE49-F238E27FC236}">
                <a16:creationId xmlns:a16="http://schemas.microsoft.com/office/drawing/2014/main" id="{CCBBF04D-3F5D-A6A6-006F-801D66E5FADE}"/>
              </a:ext>
            </a:extLst>
          </p:cNvPr>
          <p:cNvSpPr>
            <a:spLocks noGrp="1"/>
          </p:cNvSpPr>
          <p:nvPr>
            <p:ph type="body" sz="quarter" idx="32"/>
          </p:nvPr>
        </p:nvSpPr>
        <p:spPr>
          <a:xfrm>
            <a:off x="8405495" y="2021116"/>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5" name="Text Placeholder 4">
            <a:extLst>
              <a:ext uri="{FF2B5EF4-FFF2-40B4-BE49-F238E27FC236}">
                <a16:creationId xmlns:a16="http://schemas.microsoft.com/office/drawing/2014/main" id="{102EC72C-DE87-529B-739E-FB4D1B7F602D}"/>
              </a:ext>
            </a:extLst>
          </p:cNvPr>
          <p:cNvSpPr>
            <a:spLocks noGrp="1"/>
          </p:cNvSpPr>
          <p:nvPr>
            <p:ph type="body" sz="quarter" idx="33"/>
          </p:nvPr>
        </p:nvSpPr>
        <p:spPr>
          <a:xfrm>
            <a:off x="8405495" y="4510174"/>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7" y="2709636"/>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2" name="Text Placeholder 4">
            <a:extLst>
              <a:ext uri="{FF2B5EF4-FFF2-40B4-BE49-F238E27FC236}">
                <a16:creationId xmlns:a16="http://schemas.microsoft.com/office/drawing/2014/main" id="{13A1D4DF-0411-BF65-39AF-2E1D8F8AA442}"/>
              </a:ext>
            </a:extLst>
          </p:cNvPr>
          <p:cNvSpPr>
            <a:spLocks noGrp="1"/>
          </p:cNvSpPr>
          <p:nvPr>
            <p:ph type="body" sz="quarter" idx="40"/>
          </p:nvPr>
        </p:nvSpPr>
        <p:spPr>
          <a:xfrm>
            <a:off x="4763633" y="2709636"/>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3" name="Text Placeholder 4">
            <a:extLst>
              <a:ext uri="{FF2B5EF4-FFF2-40B4-BE49-F238E27FC236}">
                <a16:creationId xmlns:a16="http://schemas.microsoft.com/office/drawing/2014/main" id="{A26CAF98-3D27-4B90-3A91-A259345B885F}"/>
              </a:ext>
            </a:extLst>
          </p:cNvPr>
          <p:cNvSpPr>
            <a:spLocks noGrp="1"/>
          </p:cNvSpPr>
          <p:nvPr>
            <p:ph type="body" sz="quarter" idx="41"/>
          </p:nvPr>
        </p:nvSpPr>
        <p:spPr>
          <a:xfrm>
            <a:off x="8393202" y="2709636"/>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5" name="Text Placeholder 4">
            <a:extLst>
              <a:ext uri="{FF2B5EF4-FFF2-40B4-BE49-F238E27FC236}">
                <a16:creationId xmlns:a16="http://schemas.microsoft.com/office/drawing/2014/main" id="{6542AC68-4884-60E3-436E-BFE1954CF177}"/>
              </a:ext>
            </a:extLst>
          </p:cNvPr>
          <p:cNvSpPr>
            <a:spLocks noGrp="1"/>
          </p:cNvSpPr>
          <p:nvPr>
            <p:ph type="body" sz="quarter" idx="43"/>
          </p:nvPr>
        </p:nvSpPr>
        <p:spPr>
          <a:xfrm>
            <a:off x="4763633" y="5204924"/>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6" name="Text Placeholder 4">
            <a:extLst>
              <a:ext uri="{FF2B5EF4-FFF2-40B4-BE49-F238E27FC236}">
                <a16:creationId xmlns:a16="http://schemas.microsoft.com/office/drawing/2014/main" id="{DCD0F555-38F6-31D4-5CD7-46FF2450105E}"/>
              </a:ext>
            </a:extLst>
          </p:cNvPr>
          <p:cNvSpPr>
            <a:spLocks noGrp="1"/>
          </p:cNvSpPr>
          <p:nvPr>
            <p:ph type="body" sz="quarter" idx="44"/>
          </p:nvPr>
        </p:nvSpPr>
        <p:spPr>
          <a:xfrm>
            <a:off x="8393201" y="5204924"/>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Tree>
    <p:extLst>
      <p:ext uri="{BB962C8B-B14F-4D97-AF65-F5344CB8AC3E}">
        <p14:creationId xmlns:p14="http://schemas.microsoft.com/office/powerpoint/2010/main" val="10231053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con + Title List x7">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7"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67" name="Group 66">
            <a:extLst>
              <a:ext uri="{FF2B5EF4-FFF2-40B4-BE49-F238E27FC236}">
                <a16:creationId xmlns:a16="http://schemas.microsoft.com/office/drawing/2014/main" id="{629F96ED-1417-C4DF-0CDB-83CB7721A918}"/>
              </a:ext>
            </a:extLst>
          </p:cNvPr>
          <p:cNvGrpSpPr/>
          <p:nvPr userDrawn="1"/>
        </p:nvGrpSpPr>
        <p:grpSpPr>
          <a:xfrm>
            <a:off x="2699352" y="5125817"/>
            <a:ext cx="2322000" cy="25968"/>
            <a:chOff x="1127125" y="1745582"/>
            <a:chExt cx="1995382" cy="25968"/>
          </a:xfrm>
        </p:grpSpPr>
        <p:cxnSp>
          <p:nvCxnSpPr>
            <p:cNvPr id="68" name="Straight Connector 67">
              <a:extLst>
                <a:ext uri="{FF2B5EF4-FFF2-40B4-BE49-F238E27FC236}">
                  <a16:creationId xmlns:a16="http://schemas.microsoft.com/office/drawing/2014/main" id="{6C9D19A1-977B-688E-2B14-3EABC1558C4B}"/>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71E34E-A4D1-5547-9828-62C58BCBD941}"/>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385ED50-F676-9358-D707-76A9BDEA339C}"/>
              </a:ext>
            </a:extLst>
          </p:cNvPr>
          <p:cNvGrpSpPr/>
          <p:nvPr userDrawn="1"/>
        </p:nvGrpSpPr>
        <p:grpSpPr>
          <a:xfrm>
            <a:off x="3860352" y="2670090"/>
            <a:ext cx="2325993" cy="25968"/>
            <a:chOff x="1127125" y="1745582"/>
            <a:chExt cx="1995382" cy="25968"/>
          </a:xfrm>
        </p:grpSpPr>
        <p:cxnSp>
          <p:nvCxnSpPr>
            <p:cNvPr id="71" name="Straight Connector 70">
              <a:extLst>
                <a:ext uri="{FF2B5EF4-FFF2-40B4-BE49-F238E27FC236}">
                  <a16:creationId xmlns:a16="http://schemas.microsoft.com/office/drawing/2014/main" id="{C2D0E27B-32E9-F836-3AE7-428C9A4823CC}"/>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DA477E-3FC3-4322-F58C-3B101EC69C68}"/>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2BF6DDF-5E52-AC14-4F5A-865313CD2822}"/>
              </a:ext>
            </a:extLst>
          </p:cNvPr>
          <p:cNvGrpSpPr/>
          <p:nvPr userDrawn="1"/>
        </p:nvGrpSpPr>
        <p:grpSpPr>
          <a:xfrm>
            <a:off x="1132956" y="2672272"/>
            <a:ext cx="2325993" cy="25968"/>
            <a:chOff x="1127125" y="1745582"/>
            <a:chExt cx="1995382" cy="25968"/>
          </a:xfrm>
        </p:grpSpPr>
        <p:cxnSp>
          <p:nvCxnSpPr>
            <p:cNvPr id="74" name="Straight Connector 73">
              <a:extLst>
                <a:ext uri="{FF2B5EF4-FFF2-40B4-BE49-F238E27FC236}">
                  <a16:creationId xmlns:a16="http://schemas.microsoft.com/office/drawing/2014/main" id="{6D99B52A-EA40-4406-75A7-7083043B2DB9}"/>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09401-D00A-3378-85BF-984583BA9445}"/>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E5A70D47-A424-0322-A2B3-6346B74ED9D6}"/>
              </a:ext>
            </a:extLst>
          </p:cNvPr>
          <p:cNvGrpSpPr/>
          <p:nvPr userDrawn="1"/>
        </p:nvGrpSpPr>
        <p:grpSpPr>
          <a:xfrm>
            <a:off x="6587748" y="2670090"/>
            <a:ext cx="2325993" cy="25968"/>
            <a:chOff x="1127125" y="1745582"/>
            <a:chExt cx="1995382" cy="25968"/>
          </a:xfrm>
        </p:grpSpPr>
        <p:cxnSp>
          <p:nvCxnSpPr>
            <p:cNvPr id="77" name="Straight Connector 76">
              <a:extLst>
                <a:ext uri="{FF2B5EF4-FFF2-40B4-BE49-F238E27FC236}">
                  <a16:creationId xmlns:a16="http://schemas.microsoft.com/office/drawing/2014/main" id="{5084D8F6-A774-8373-4C24-CAA55A77FF44}"/>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1755ED-091D-EFB7-DB5D-3F19C3E8A23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44EDF73-FF5E-F82C-AE0F-441A895C238A}"/>
              </a:ext>
            </a:extLst>
          </p:cNvPr>
          <p:cNvGrpSpPr/>
          <p:nvPr userDrawn="1"/>
        </p:nvGrpSpPr>
        <p:grpSpPr>
          <a:xfrm>
            <a:off x="9315145" y="2672272"/>
            <a:ext cx="2325993" cy="25968"/>
            <a:chOff x="1127125" y="1745582"/>
            <a:chExt cx="1995382" cy="25968"/>
          </a:xfrm>
        </p:grpSpPr>
        <p:cxnSp>
          <p:nvCxnSpPr>
            <p:cNvPr id="80" name="Straight Connector 79">
              <a:extLst>
                <a:ext uri="{FF2B5EF4-FFF2-40B4-BE49-F238E27FC236}">
                  <a16:creationId xmlns:a16="http://schemas.microsoft.com/office/drawing/2014/main" id="{2EDE6D7E-4B32-B3A0-0E83-6F11E3C1417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0D8DBC-81C9-FFEA-4625-B3AA012836D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3FA88EF-C600-E708-1511-3ADAB88850FA}"/>
              </a:ext>
            </a:extLst>
          </p:cNvPr>
          <p:cNvGrpSpPr/>
          <p:nvPr userDrawn="1"/>
        </p:nvGrpSpPr>
        <p:grpSpPr>
          <a:xfrm>
            <a:off x="5348202" y="5125817"/>
            <a:ext cx="2322000" cy="25968"/>
            <a:chOff x="1127125" y="1745582"/>
            <a:chExt cx="1995382" cy="25968"/>
          </a:xfrm>
        </p:grpSpPr>
        <p:cxnSp>
          <p:nvCxnSpPr>
            <p:cNvPr id="83" name="Straight Connector 82">
              <a:extLst>
                <a:ext uri="{FF2B5EF4-FFF2-40B4-BE49-F238E27FC236}">
                  <a16:creationId xmlns:a16="http://schemas.microsoft.com/office/drawing/2014/main" id="{1340D895-95E1-F091-D6D0-2496A01E70A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E50DD5-5557-5C2B-A917-80DE2B48C70A}"/>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2FC3E3E8-08F6-28E0-AEFC-7977BEC00D56}"/>
              </a:ext>
            </a:extLst>
          </p:cNvPr>
          <p:cNvGrpSpPr/>
          <p:nvPr userDrawn="1"/>
        </p:nvGrpSpPr>
        <p:grpSpPr>
          <a:xfrm>
            <a:off x="8075598" y="5125817"/>
            <a:ext cx="2322000" cy="25968"/>
            <a:chOff x="1127125" y="1745582"/>
            <a:chExt cx="1995382" cy="25968"/>
          </a:xfrm>
        </p:grpSpPr>
        <p:cxnSp>
          <p:nvCxnSpPr>
            <p:cNvPr id="86" name="Straight Connector 85">
              <a:extLst>
                <a:ext uri="{FF2B5EF4-FFF2-40B4-BE49-F238E27FC236}">
                  <a16:creationId xmlns:a16="http://schemas.microsoft.com/office/drawing/2014/main" id="{58EBFCBB-A71E-3E30-1C3A-43039A352E4F}"/>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2F5A03-E6C9-BAA9-B5CB-9269FF08B40F}"/>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8" name="Picture Placeholder 8">
            <a:extLst>
              <a:ext uri="{FF2B5EF4-FFF2-40B4-BE49-F238E27FC236}">
                <a16:creationId xmlns:a16="http://schemas.microsoft.com/office/drawing/2014/main" id="{FE264E84-1E6B-02D2-D102-710D86EEB669}"/>
              </a:ext>
            </a:extLst>
          </p:cNvPr>
          <p:cNvSpPr>
            <a:spLocks noGrp="1"/>
          </p:cNvSpPr>
          <p:nvPr>
            <p:ph type="pic" sz="quarter" idx="35" hasCustomPrompt="1"/>
          </p:nvPr>
        </p:nvSpPr>
        <p:spPr>
          <a:xfrm>
            <a:off x="386604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9" name="Text Placeholder 4">
            <a:extLst>
              <a:ext uri="{FF2B5EF4-FFF2-40B4-BE49-F238E27FC236}">
                <a16:creationId xmlns:a16="http://schemas.microsoft.com/office/drawing/2014/main" id="{61207F03-9443-7B6E-AEF5-5CE78D1371AF}"/>
              </a:ext>
            </a:extLst>
          </p:cNvPr>
          <p:cNvSpPr>
            <a:spLocks noGrp="1"/>
          </p:cNvSpPr>
          <p:nvPr>
            <p:ph type="body" sz="quarter" idx="36"/>
          </p:nvPr>
        </p:nvSpPr>
        <p:spPr>
          <a:xfrm>
            <a:off x="386604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0" name="Text Placeholder 4">
            <a:extLst>
              <a:ext uri="{FF2B5EF4-FFF2-40B4-BE49-F238E27FC236}">
                <a16:creationId xmlns:a16="http://schemas.microsoft.com/office/drawing/2014/main" id="{F9E1577F-CE41-C353-B224-6805BC57C55A}"/>
              </a:ext>
            </a:extLst>
          </p:cNvPr>
          <p:cNvSpPr>
            <a:spLocks noGrp="1"/>
          </p:cNvSpPr>
          <p:nvPr>
            <p:ph type="body" sz="quarter" idx="37"/>
          </p:nvPr>
        </p:nvSpPr>
        <p:spPr>
          <a:xfrm>
            <a:off x="3866047"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1" name="Picture Placeholder 8">
            <a:extLst>
              <a:ext uri="{FF2B5EF4-FFF2-40B4-BE49-F238E27FC236}">
                <a16:creationId xmlns:a16="http://schemas.microsoft.com/office/drawing/2014/main" id="{66AFF731-0891-C6DE-636A-A46DD086D8A1}"/>
              </a:ext>
            </a:extLst>
          </p:cNvPr>
          <p:cNvSpPr>
            <a:spLocks noGrp="1"/>
          </p:cNvSpPr>
          <p:nvPr>
            <p:ph type="pic" sz="quarter" idx="38" hasCustomPrompt="1"/>
          </p:nvPr>
        </p:nvSpPr>
        <p:spPr>
          <a:xfrm>
            <a:off x="6592750"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2" name="Text Placeholder 4">
            <a:extLst>
              <a:ext uri="{FF2B5EF4-FFF2-40B4-BE49-F238E27FC236}">
                <a16:creationId xmlns:a16="http://schemas.microsoft.com/office/drawing/2014/main" id="{99AFCFCE-F17F-0CBD-676F-4C019FAE6074}"/>
              </a:ext>
            </a:extLst>
          </p:cNvPr>
          <p:cNvSpPr>
            <a:spLocks noGrp="1"/>
          </p:cNvSpPr>
          <p:nvPr>
            <p:ph type="body" sz="quarter" idx="39"/>
          </p:nvPr>
        </p:nvSpPr>
        <p:spPr>
          <a:xfrm>
            <a:off x="6592749"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3" name="Text Placeholder 4">
            <a:extLst>
              <a:ext uri="{FF2B5EF4-FFF2-40B4-BE49-F238E27FC236}">
                <a16:creationId xmlns:a16="http://schemas.microsoft.com/office/drawing/2014/main" id="{F24EBAD3-31B3-7203-41B6-1B81DC04484A}"/>
              </a:ext>
            </a:extLst>
          </p:cNvPr>
          <p:cNvSpPr>
            <a:spLocks noGrp="1"/>
          </p:cNvSpPr>
          <p:nvPr>
            <p:ph type="body" sz="quarter" idx="40"/>
          </p:nvPr>
        </p:nvSpPr>
        <p:spPr>
          <a:xfrm>
            <a:off x="6592749"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4" name="Picture Placeholder 8">
            <a:extLst>
              <a:ext uri="{FF2B5EF4-FFF2-40B4-BE49-F238E27FC236}">
                <a16:creationId xmlns:a16="http://schemas.microsoft.com/office/drawing/2014/main" id="{6C66EF60-4FE3-CCD8-02CE-65B13B144B1A}"/>
              </a:ext>
            </a:extLst>
          </p:cNvPr>
          <p:cNvSpPr>
            <a:spLocks noGrp="1"/>
          </p:cNvSpPr>
          <p:nvPr>
            <p:ph type="pic" sz="quarter" idx="41" hasCustomPrompt="1"/>
          </p:nvPr>
        </p:nvSpPr>
        <p:spPr>
          <a:xfrm>
            <a:off x="9309307"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5" name="Text Placeholder 4">
            <a:extLst>
              <a:ext uri="{FF2B5EF4-FFF2-40B4-BE49-F238E27FC236}">
                <a16:creationId xmlns:a16="http://schemas.microsoft.com/office/drawing/2014/main" id="{1CFF7AB2-A7E4-0A2B-C706-39AC404B585C}"/>
              </a:ext>
            </a:extLst>
          </p:cNvPr>
          <p:cNvSpPr>
            <a:spLocks noGrp="1"/>
          </p:cNvSpPr>
          <p:nvPr>
            <p:ph type="body" sz="quarter" idx="42"/>
          </p:nvPr>
        </p:nvSpPr>
        <p:spPr>
          <a:xfrm>
            <a:off x="9309306"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6" name="Text Placeholder 4">
            <a:extLst>
              <a:ext uri="{FF2B5EF4-FFF2-40B4-BE49-F238E27FC236}">
                <a16:creationId xmlns:a16="http://schemas.microsoft.com/office/drawing/2014/main" id="{B4CE07F2-BE69-F3A5-F8F1-148BEFCD3391}"/>
              </a:ext>
            </a:extLst>
          </p:cNvPr>
          <p:cNvSpPr>
            <a:spLocks noGrp="1"/>
          </p:cNvSpPr>
          <p:nvPr>
            <p:ph type="body" sz="quarter" idx="43"/>
          </p:nvPr>
        </p:nvSpPr>
        <p:spPr>
          <a:xfrm>
            <a:off x="9309306"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7" name="Picture Placeholder 8">
            <a:extLst>
              <a:ext uri="{FF2B5EF4-FFF2-40B4-BE49-F238E27FC236}">
                <a16:creationId xmlns:a16="http://schemas.microsoft.com/office/drawing/2014/main" id="{6BE63988-4029-EA74-7806-47F8A314DD3F}"/>
              </a:ext>
            </a:extLst>
          </p:cNvPr>
          <p:cNvSpPr>
            <a:spLocks noGrp="1"/>
          </p:cNvSpPr>
          <p:nvPr>
            <p:ph type="pic" sz="quarter" idx="44" hasCustomPrompt="1"/>
          </p:nvPr>
        </p:nvSpPr>
        <p:spPr>
          <a:xfrm>
            <a:off x="2699353"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8" name="Text Placeholder 4">
            <a:extLst>
              <a:ext uri="{FF2B5EF4-FFF2-40B4-BE49-F238E27FC236}">
                <a16:creationId xmlns:a16="http://schemas.microsoft.com/office/drawing/2014/main" id="{02E1F311-B035-83A6-2717-B83BA288B9DD}"/>
              </a:ext>
            </a:extLst>
          </p:cNvPr>
          <p:cNvSpPr>
            <a:spLocks noGrp="1"/>
          </p:cNvSpPr>
          <p:nvPr>
            <p:ph type="body" sz="quarter" idx="45"/>
          </p:nvPr>
        </p:nvSpPr>
        <p:spPr>
          <a:xfrm>
            <a:off x="2699352"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9" name="Text Placeholder 4">
            <a:extLst>
              <a:ext uri="{FF2B5EF4-FFF2-40B4-BE49-F238E27FC236}">
                <a16:creationId xmlns:a16="http://schemas.microsoft.com/office/drawing/2014/main" id="{14989269-190B-C8D7-E284-296A32A7B2B7}"/>
              </a:ext>
            </a:extLst>
          </p:cNvPr>
          <p:cNvSpPr>
            <a:spLocks noGrp="1"/>
          </p:cNvSpPr>
          <p:nvPr>
            <p:ph type="body" sz="quarter" idx="46"/>
          </p:nvPr>
        </p:nvSpPr>
        <p:spPr>
          <a:xfrm>
            <a:off x="2699352" y="5370023"/>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00" name="Picture Placeholder 8">
            <a:extLst>
              <a:ext uri="{FF2B5EF4-FFF2-40B4-BE49-F238E27FC236}">
                <a16:creationId xmlns:a16="http://schemas.microsoft.com/office/drawing/2014/main" id="{35CE77CE-8DFD-F8E0-AFAF-1FAC7BD6CEF8}"/>
              </a:ext>
            </a:extLst>
          </p:cNvPr>
          <p:cNvSpPr>
            <a:spLocks noGrp="1"/>
          </p:cNvSpPr>
          <p:nvPr>
            <p:ph type="pic" sz="quarter" idx="47" hasCustomPrompt="1"/>
          </p:nvPr>
        </p:nvSpPr>
        <p:spPr>
          <a:xfrm>
            <a:off x="5348203"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1" name="Text Placeholder 4">
            <a:extLst>
              <a:ext uri="{FF2B5EF4-FFF2-40B4-BE49-F238E27FC236}">
                <a16:creationId xmlns:a16="http://schemas.microsoft.com/office/drawing/2014/main" id="{442B2941-FE1B-616B-A802-2B511FBCE0D4}"/>
              </a:ext>
            </a:extLst>
          </p:cNvPr>
          <p:cNvSpPr>
            <a:spLocks noGrp="1"/>
          </p:cNvSpPr>
          <p:nvPr>
            <p:ph type="body" sz="quarter" idx="48"/>
          </p:nvPr>
        </p:nvSpPr>
        <p:spPr>
          <a:xfrm>
            <a:off x="5348202"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2" name="Text Placeholder 4">
            <a:extLst>
              <a:ext uri="{FF2B5EF4-FFF2-40B4-BE49-F238E27FC236}">
                <a16:creationId xmlns:a16="http://schemas.microsoft.com/office/drawing/2014/main" id="{B7DB5CFA-62C5-81FB-FF80-E7EACC1A18EE}"/>
              </a:ext>
            </a:extLst>
          </p:cNvPr>
          <p:cNvSpPr>
            <a:spLocks noGrp="1"/>
          </p:cNvSpPr>
          <p:nvPr>
            <p:ph type="body" sz="quarter" idx="49"/>
          </p:nvPr>
        </p:nvSpPr>
        <p:spPr>
          <a:xfrm>
            <a:off x="5348202" y="5370023"/>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03" name="Picture Placeholder 8">
            <a:extLst>
              <a:ext uri="{FF2B5EF4-FFF2-40B4-BE49-F238E27FC236}">
                <a16:creationId xmlns:a16="http://schemas.microsoft.com/office/drawing/2014/main" id="{DA7FDAA9-B029-8A66-4196-D4F822D86A0E}"/>
              </a:ext>
            </a:extLst>
          </p:cNvPr>
          <p:cNvSpPr>
            <a:spLocks noGrp="1"/>
          </p:cNvSpPr>
          <p:nvPr>
            <p:ph type="pic" sz="quarter" idx="50" hasCustomPrompt="1"/>
          </p:nvPr>
        </p:nvSpPr>
        <p:spPr>
          <a:xfrm>
            <a:off x="8071606"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4" name="Text Placeholder 4">
            <a:extLst>
              <a:ext uri="{FF2B5EF4-FFF2-40B4-BE49-F238E27FC236}">
                <a16:creationId xmlns:a16="http://schemas.microsoft.com/office/drawing/2014/main" id="{5D27D622-BD14-1D58-6CB4-485FF0627584}"/>
              </a:ext>
            </a:extLst>
          </p:cNvPr>
          <p:cNvSpPr>
            <a:spLocks noGrp="1"/>
          </p:cNvSpPr>
          <p:nvPr>
            <p:ph type="body" sz="quarter" idx="51"/>
          </p:nvPr>
        </p:nvSpPr>
        <p:spPr>
          <a:xfrm>
            <a:off x="8071605"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5" name="Text Placeholder 4">
            <a:extLst>
              <a:ext uri="{FF2B5EF4-FFF2-40B4-BE49-F238E27FC236}">
                <a16:creationId xmlns:a16="http://schemas.microsoft.com/office/drawing/2014/main" id="{B48DD1EF-6185-53D6-8333-2D850CD2306D}"/>
              </a:ext>
            </a:extLst>
          </p:cNvPr>
          <p:cNvSpPr>
            <a:spLocks noGrp="1"/>
          </p:cNvSpPr>
          <p:nvPr>
            <p:ph type="body" sz="quarter" idx="52"/>
          </p:nvPr>
        </p:nvSpPr>
        <p:spPr>
          <a:xfrm>
            <a:off x="8071605" y="5370023"/>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Tree>
    <p:extLst>
      <p:ext uri="{BB962C8B-B14F-4D97-AF65-F5344CB8AC3E}">
        <p14:creationId xmlns:p14="http://schemas.microsoft.com/office/powerpoint/2010/main" val="2271034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con + Title List x8">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7"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67" name="Group 66">
            <a:extLst>
              <a:ext uri="{FF2B5EF4-FFF2-40B4-BE49-F238E27FC236}">
                <a16:creationId xmlns:a16="http://schemas.microsoft.com/office/drawing/2014/main" id="{629F96ED-1417-C4DF-0CDB-83CB7721A918}"/>
              </a:ext>
            </a:extLst>
          </p:cNvPr>
          <p:cNvGrpSpPr/>
          <p:nvPr userDrawn="1"/>
        </p:nvGrpSpPr>
        <p:grpSpPr>
          <a:xfrm>
            <a:off x="1127117" y="5125817"/>
            <a:ext cx="2322000" cy="25968"/>
            <a:chOff x="1127125" y="1745582"/>
            <a:chExt cx="1995382" cy="25968"/>
          </a:xfrm>
        </p:grpSpPr>
        <p:cxnSp>
          <p:nvCxnSpPr>
            <p:cNvPr id="68" name="Straight Connector 67">
              <a:extLst>
                <a:ext uri="{FF2B5EF4-FFF2-40B4-BE49-F238E27FC236}">
                  <a16:creationId xmlns:a16="http://schemas.microsoft.com/office/drawing/2014/main" id="{6C9D19A1-977B-688E-2B14-3EABC1558C4B}"/>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71E34E-A4D1-5547-9828-62C58BCBD941}"/>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385ED50-F676-9358-D707-76A9BDEA339C}"/>
              </a:ext>
            </a:extLst>
          </p:cNvPr>
          <p:cNvGrpSpPr/>
          <p:nvPr userDrawn="1"/>
        </p:nvGrpSpPr>
        <p:grpSpPr>
          <a:xfrm>
            <a:off x="3860352" y="2670090"/>
            <a:ext cx="2325993" cy="25968"/>
            <a:chOff x="1127125" y="1745582"/>
            <a:chExt cx="1995382" cy="25968"/>
          </a:xfrm>
        </p:grpSpPr>
        <p:cxnSp>
          <p:nvCxnSpPr>
            <p:cNvPr id="71" name="Straight Connector 70">
              <a:extLst>
                <a:ext uri="{FF2B5EF4-FFF2-40B4-BE49-F238E27FC236}">
                  <a16:creationId xmlns:a16="http://schemas.microsoft.com/office/drawing/2014/main" id="{C2D0E27B-32E9-F836-3AE7-428C9A4823CC}"/>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DA477E-3FC3-4322-F58C-3B101EC69C68}"/>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2BF6DDF-5E52-AC14-4F5A-865313CD2822}"/>
              </a:ext>
            </a:extLst>
          </p:cNvPr>
          <p:cNvGrpSpPr/>
          <p:nvPr userDrawn="1"/>
        </p:nvGrpSpPr>
        <p:grpSpPr>
          <a:xfrm>
            <a:off x="1132956" y="2672272"/>
            <a:ext cx="2325993" cy="25968"/>
            <a:chOff x="1127125" y="1745582"/>
            <a:chExt cx="1995382" cy="25968"/>
          </a:xfrm>
        </p:grpSpPr>
        <p:cxnSp>
          <p:nvCxnSpPr>
            <p:cNvPr id="74" name="Straight Connector 73">
              <a:extLst>
                <a:ext uri="{FF2B5EF4-FFF2-40B4-BE49-F238E27FC236}">
                  <a16:creationId xmlns:a16="http://schemas.microsoft.com/office/drawing/2014/main" id="{6D99B52A-EA40-4406-75A7-7083043B2DB9}"/>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09401-D00A-3378-85BF-984583BA9445}"/>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E5A70D47-A424-0322-A2B3-6346B74ED9D6}"/>
              </a:ext>
            </a:extLst>
          </p:cNvPr>
          <p:cNvGrpSpPr/>
          <p:nvPr userDrawn="1"/>
        </p:nvGrpSpPr>
        <p:grpSpPr>
          <a:xfrm>
            <a:off x="6587748" y="2670090"/>
            <a:ext cx="2325993" cy="25968"/>
            <a:chOff x="1127125" y="1745582"/>
            <a:chExt cx="1995382" cy="25968"/>
          </a:xfrm>
        </p:grpSpPr>
        <p:cxnSp>
          <p:nvCxnSpPr>
            <p:cNvPr id="77" name="Straight Connector 76">
              <a:extLst>
                <a:ext uri="{FF2B5EF4-FFF2-40B4-BE49-F238E27FC236}">
                  <a16:creationId xmlns:a16="http://schemas.microsoft.com/office/drawing/2014/main" id="{5084D8F6-A774-8373-4C24-CAA55A77FF44}"/>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1755ED-091D-EFB7-DB5D-3F19C3E8A23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44EDF73-FF5E-F82C-AE0F-441A895C238A}"/>
              </a:ext>
            </a:extLst>
          </p:cNvPr>
          <p:cNvGrpSpPr/>
          <p:nvPr userDrawn="1"/>
        </p:nvGrpSpPr>
        <p:grpSpPr>
          <a:xfrm>
            <a:off x="9315145" y="2672272"/>
            <a:ext cx="2325993" cy="25968"/>
            <a:chOff x="1127125" y="1745582"/>
            <a:chExt cx="1995382" cy="25968"/>
          </a:xfrm>
        </p:grpSpPr>
        <p:cxnSp>
          <p:nvCxnSpPr>
            <p:cNvPr id="80" name="Straight Connector 79">
              <a:extLst>
                <a:ext uri="{FF2B5EF4-FFF2-40B4-BE49-F238E27FC236}">
                  <a16:creationId xmlns:a16="http://schemas.microsoft.com/office/drawing/2014/main" id="{2EDE6D7E-4B32-B3A0-0E83-6F11E3C1417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0D8DBC-81C9-FFEA-4625-B3AA012836D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3FA88EF-C600-E708-1511-3ADAB88850FA}"/>
              </a:ext>
            </a:extLst>
          </p:cNvPr>
          <p:cNvGrpSpPr/>
          <p:nvPr userDrawn="1"/>
        </p:nvGrpSpPr>
        <p:grpSpPr>
          <a:xfrm>
            <a:off x="3775967" y="5125817"/>
            <a:ext cx="2322000" cy="25968"/>
            <a:chOff x="1127125" y="1745582"/>
            <a:chExt cx="1995382" cy="25968"/>
          </a:xfrm>
        </p:grpSpPr>
        <p:cxnSp>
          <p:nvCxnSpPr>
            <p:cNvPr id="83" name="Straight Connector 82">
              <a:extLst>
                <a:ext uri="{FF2B5EF4-FFF2-40B4-BE49-F238E27FC236}">
                  <a16:creationId xmlns:a16="http://schemas.microsoft.com/office/drawing/2014/main" id="{1340D895-95E1-F091-D6D0-2496A01E70A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E50DD5-5557-5C2B-A917-80DE2B48C70A}"/>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2FC3E3E8-08F6-28E0-AEFC-7977BEC00D56}"/>
              </a:ext>
            </a:extLst>
          </p:cNvPr>
          <p:cNvGrpSpPr/>
          <p:nvPr userDrawn="1"/>
        </p:nvGrpSpPr>
        <p:grpSpPr>
          <a:xfrm>
            <a:off x="6503363" y="5125817"/>
            <a:ext cx="2322000" cy="25968"/>
            <a:chOff x="1127125" y="1745582"/>
            <a:chExt cx="1995382" cy="25968"/>
          </a:xfrm>
        </p:grpSpPr>
        <p:cxnSp>
          <p:nvCxnSpPr>
            <p:cNvPr id="86" name="Straight Connector 85">
              <a:extLst>
                <a:ext uri="{FF2B5EF4-FFF2-40B4-BE49-F238E27FC236}">
                  <a16:creationId xmlns:a16="http://schemas.microsoft.com/office/drawing/2014/main" id="{58EBFCBB-A71E-3E30-1C3A-43039A352E4F}"/>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2F5A03-E6C9-BAA9-B5CB-9269FF08B40F}"/>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8" name="Picture Placeholder 8">
            <a:extLst>
              <a:ext uri="{FF2B5EF4-FFF2-40B4-BE49-F238E27FC236}">
                <a16:creationId xmlns:a16="http://schemas.microsoft.com/office/drawing/2014/main" id="{FE264E84-1E6B-02D2-D102-710D86EEB669}"/>
              </a:ext>
            </a:extLst>
          </p:cNvPr>
          <p:cNvSpPr>
            <a:spLocks noGrp="1"/>
          </p:cNvSpPr>
          <p:nvPr>
            <p:ph type="pic" sz="quarter" idx="35" hasCustomPrompt="1"/>
          </p:nvPr>
        </p:nvSpPr>
        <p:spPr>
          <a:xfrm>
            <a:off x="386604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9" name="Text Placeholder 4">
            <a:extLst>
              <a:ext uri="{FF2B5EF4-FFF2-40B4-BE49-F238E27FC236}">
                <a16:creationId xmlns:a16="http://schemas.microsoft.com/office/drawing/2014/main" id="{61207F03-9443-7B6E-AEF5-5CE78D1371AF}"/>
              </a:ext>
            </a:extLst>
          </p:cNvPr>
          <p:cNvSpPr>
            <a:spLocks noGrp="1"/>
          </p:cNvSpPr>
          <p:nvPr>
            <p:ph type="body" sz="quarter" idx="36"/>
          </p:nvPr>
        </p:nvSpPr>
        <p:spPr>
          <a:xfrm>
            <a:off x="386604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0" name="Text Placeholder 4">
            <a:extLst>
              <a:ext uri="{FF2B5EF4-FFF2-40B4-BE49-F238E27FC236}">
                <a16:creationId xmlns:a16="http://schemas.microsoft.com/office/drawing/2014/main" id="{F9E1577F-CE41-C353-B224-6805BC57C55A}"/>
              </a:ext>
            </a:extLst>
          </p:cNvPr>
          <p:cNvSpPr>
            <a:spLocks noGrp="1"/>
          </p:cNvSpPr>
          <p:nvPr>
            <p:ph type="body" sz="quarter" idx="37"/>
          </p:nvPr>
        </p:nvSpPr>
        <p:spPr>
          <a:xfrm>
            <a:off x="3866047"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1" name="Picture Placeholder 8">
            <a:extLst>
              <a:ext uri="{FF2B5EF4-FFF2-40B4-BE49-F238E27FC236}">
                <a16:creationId xmlns:a16="http://schemas.microsoft.com/office/drawing/2014/main" id="{66AFF731-0891-C6DE-636A-A46DD086D8A1}"/>
              </a:ext>
            </a:extLst>
          </p:cNvPr>
          <p:cNvSpPr>
            <a:spLocks noGrp="1"/>
          </p:cNvSpPr>
          <p:nvPr>
            <p:ph type="pic" sz="quarter" idx="38" hasCustomPrompt="1"/>
          </p:nvPr>
        </p:nvSpPr>
        <p:spPr>
          <a:xfrm>
            <a:off x="6592750"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2" name="Text Placeholder 4">
            <a:extLst>
              <a:ext uri="{FF2B5EF4-FFF2-40B4-BE49-F238E27FC236}">
                <a16:creationId xmlns:a16="http://schemas.microsoft.com/office/drawing/2014/main" id="{99AFCFCE-F17F-0CBD-676F-4C019FAE6074}"/>
              </a:ext>
            </a:extLst>
          </p:cNvPr>
          <p:cNvSpPr>
            <a:spLocks noGrp="1"/>
          </p:cNvSpPr>
          <p:nvPr>
            <p:ph type="body" sz="quarter" idx="39"/>
          </p:nvPr>
        </p:nvSpPr>
        <p:spPr>
          <a:xfrm>
            <a:off x="6592749"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3" name="Text Placeholder 4">
            <a:extLst>
              <a:ext uri="{FF2B5EF4-FFF2-40B4-BE49-F238E27FC236}">
                <a16:creationId xmlns:a16="http://schemas.microsoft.com/office/drawing/2014/main" id="{F24EBAD3-31B3-7203-41B6-1B81DC04484A}"/>
              </a:ext>
            </a:extLst>
          </p:cNvPr>
          <p:cNvSpPr>
            <a:spLocks noGrp="1"/>
          </p:cNvSpPr>
          <p:nvPr>
            <p:ph type="body" sz="quarter" idx="40"/>
          </p:nvPr>
        </p:nvSpPr>
        <p:spPr>
          <a:xfrm>
            <a:off x="6592749"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4" name="Picture Placeholder 8">
            <a:extLst>
              <a:ext uri="{FF2B5EF4-FFF2-40B4-BE49-F238E27FC236}">
                <a16:creationId xmlns:a16="http://schemas.microsoft.com/office/drawing/2014/main" id="{6C66EF60-4FE3-CCD8-02CE-65B13B144B1A}"/>
              </a:ext>
            </a:extLst>
          </p:cNvPr>
          <p:cNvSpPr>
            <a:spLocks noGrp="1"/>
          </p:cNvSpPr>
          <p:nvPr>
            <p:ph type="pic" sz="quarter" idx="41" hasCustomPrompt="1"/>
          </p:nvPr>
        </p:nvSpPr>
        <p:spPr>
          <a:xfrm>
            <a:off x="9309307"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5" name="Text Placeholder 4">
            <a:extLst>
              <a:ext uri="{FF2B5EF4-FFF2-40B4-BE49-F238E27FC236}">
                <a16:creationId xmlns:a16="http://schemas.microsoft.com/office/drawing/2014/main" id="{1CFF7AB2-A7E4-0A2B-C706-39AC404B585C}"/>
              </a:ext>
            </a:extLst>
          </p:cNvPr>
          <p:cNvSpPr>
            <a:spLocks noGrp="1"/>
          </p:cNvSpPr>
          <p:nvPr>
            <p:ph type="body" sz="quarter" idx="42"/>
          </p:nvPr>
        </p:nvSpPr>
        <p:spPr>
          <a:xfrm>
            <a:off x="9309306"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6" name="Text Placeholder 4">
            <a:extLst>
              <a:ext uri="{FF2B5EF4-FFF2-40B4-BE49-F238E27FC236}">
                <a16:creationId xmlns:a16="http://schemas.microsoft.com/office/drawing/2014/main" id="{B4CE07F2-BE69-F3A5-F8F1-148BEFCD3391}"/>
              </a:ext>
            </a:extLst>
          </p:cNvPr>
          <p:cNvSpPr>
            <a:spLocks noGrp="1"/>
          </p:cNvSpPr>
          <p:nvPr>
            <p:ph type="body" sz="quarter" idx="43"/>
          </p:nvPr>
        </p:nvSpPr>
        <p:spPr>
          <a:xfrm>
            <a:off x="9309306"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7" name="Picture Placeholder 8">
            <a:extLst>
              <a:ext uri="{FF2B5EF4-FFF2-40B4-BE49-F238E27FC236}">
                <a16:creationId xmlns:a16="http://schemas.microsoft.com/office/drawing/2014/main" id="{6BE63988-4029-EA74-7806-47F8A314DD3F}"/>
              </a:ext>
            </a:extLst>
          </p:cNvPr>
          <p:cNvSpPr>
            <a:spLocks noGrp="1"/>
          </p:cNvSpPr>
          <p:nvPr>
            <p:ph type="pic" sz="quarter" idx="44" hasCustomPrompt="1"/>
          </p:nvPr>
        </p:nvSpPr>
        <p:spPr>
          <a:xfrm>
            <a:off x="1127118"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8" name="Text Placeholder 4">
            <a:extLst>
              <a:ext uri="{FF2B5EF4-FFF2-40B4-BE49-F238E27FC236}">
                <a16:creationId xmlns:a16="http://schemas.microsoft.com/office/drawing/2014/main" id="{02E1F311-B035-83A6-2717-B83BA288B9DD}"/>
              </a:ext>
            </a:extLst>
          </p:cNvPr>
          <p:cNvSpPr>
            <a:spLocks noGrp="1"/>
          </p:cNvSpPr>
          <p:nvPr>
            <p:ph type="body" sz="quarter" idx="45"/>
          </p:nvPr>
        </p:nvSpPr>
        <p:spPr>
          <a:xfrm>
            <a:off x="1127117"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0" name="Picture Placeholder 8">
            <a:extLst>
              <a:ext uri="{FF2B5EF4-FFF2-40B4-BE49-F238E27FC236}">
                <a16:creationId xmlns:a16="http://schemas.microsoft.com/office/drawing/2014/main" id="{35CE77CE-8DFD-F8E0-AFAF-1FAC7BD6CEF8}"/>
              </a:ext>
            </a:extLst>
          </p:cNvPr>
          <p:cNvSpPr>
            <a:spLocks noGrp="1"/>
          </p:cNvSpPr>
          <p:nvPr>
            <p:ph type="pic" sz="quarter" idx="47" hasCustomPrompt="1"/>
          </p:nvPr>
        </p:nvSpPr>
        <p:spPr>
          <a:xfrm>
            <a:off x="3775968"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1" name="Text Placeholder 4">
            <a:extLst>
              <a:ext uri="{FF2B5EF4-FFF2-40B4-BE49-F238E27FC236}">
                <a16:creationId xmlns:a16="http://schemas.microsoft.com/office/drawing/2014/main" id="{442B2941-FE1B-616B-A802-2B511FBCE0D4}"/>
              </a:ext>
            </a:extLst>
          </p:cNvPr>
          <p:cNvSpPr>
            <a:spLocks noGrp="1"/>
          </p:cNvSpPr>
          <p:nvPr>
            <p:ph type="body" sz="quarter" idx="48"/>
          </p:nvPr>
        </p:nvSpPr>
        <p:spPr>
          <a:xfrm>
            <a:off x="3775967"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3" name="Picture Placeholder 8">
            <a:extLst>
              <a:ext uri="{FF2B5EF4-FFF2-40B4-BE49-F238E27FC236}">
                <a16:creationId xmlns:a16="http://schemas.microsoft.com/office/drawing/2014/main" id="{DA7FDAA9-B029-8A66-4196-D4F822D86A0E}"/>
              </a:ext>
            </a:extLst>
          </p:cNvPr>
          <p:cNvSpPr>
            <a:spLocks noGrp="1"/>
          </p:cNvSpPr>
          <p:nvPr>
            <p:ph type="pic" sz="quarter" idx="50" hasCustomPrompt="1"/>
          </p:nvPr>
        </p:nvSpPr>
        <p:spPr>
          <a:xfrm>
            <a:off x="6499371"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4" name="Text Placeholder 4">
            <a:extLst>
              <a:ext uri="{FF2B5EF4-FFF2-40B4-BE49-F238E27FC236}">
                <a16:creationId xmlns:a16="http://schemas.microsoft.com/office/drawing/2014/main" id="{5D27D622-BD14-1D58-6CB4-485FF0627584}"/>
              </a:ext>
            </a:extLst>
          </p:cNvPr>
          <p:cNvSpPr>
            <a:spLocks noGrp="1"/>
          </p:cNvSpPr>
          <p:nvPr>
            <p:ph type="body" sz="quarter" idx="51"/>
          </p:nvPr>
        </p:nvSpPr>
        <p:spPr>
          <a:xfrm>
            <a:off x="6499370"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grpSp>
        <p:nvGrpSpPr>
          <p:cNvPr id="124" name="Group 123">
            <a:extLst>
              <a:ext uri="{FF2B5EF4-FFF2-40B4-BE49-F238E27FC236}">
                <a16:creationId xmlns:a16="http://schemas.microsoft.com/office/drawing/2014/main" id="{6D8E60FC-630C-EEE3-75D7-D6269F4DE2F5}"/>
              </a:ext>
            </a:extLst>
          </p:cNvPr>
          <p:cNvGrpSpPr/>
          <p:nvPr userDrawn="1"/>
        </p:nvGrpSpPr>
        <p:grpSpPr>
          <a:xfrm>
            <a:off x="9315145" y="5124550"/>
            <a:ext cx="2325993" cy="25968"/>
            <a:chOff x="1127125" y="1745582"/>
            <a:chExt cx="1995382" cy="25968"/>
          </a:xfrm>
        </p:grpSpPr>
        <p:cxnSp>
          <p:nvCxnSpPr>
            <p:cNvPr id="125" name="Straight Connector 124">
              <a:extLst>
                <a:ext uri="{FF2B5EF4-FFF2-40B4-BE49-F238E27FC236}">
                  <a16:creationId xmlns:a16="http://schemas.microsoft.com/office/drawing/2014/main" id="{5FEDBC29-0B6F-98E1-A0DF-E9C1274FBEAF}"/>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2E95152-EE0B-510C-D561-39548EA0D7E5}"/>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7" name="Picture Placeholder 8">
            <a:extLst>
              <a:ext uri="{FF2B5EF4-FFF2-40B4-BE49-F238E27FC236}">
                <a16:creationId xmlns:a16="http://schemas.microsoft.com/office/drawing/2014/main" id="{4558972F-C6CF-1D33-AB18-520801FB6642}"/>
              </a:ext>
            </a:extLst>
          </p:cNvPr>
          <p:cNvSpPr>
            <a:spLocks noGrp="1"/>
          </p:cNvSpPr>
          <p:nvPr>
            <p:ph type="pic" sz="quarter" idx="53" hasCustomPrompt="1"/>
          </p:nvPr>
        </p:nvSpPr>
        <p:spPr>
          <a:xfrm>
            <a:off x="9309307"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28" name="Text Placeholder 4">
            <a:extLst>
              <a:ext uri="{FF2B5EF4-FFF2-40B4-BE49-F238E27FC236}">
                <a16:creationId xmlns:a16="http://schemas.microsoft.com/office/drawing/2014/main" id="{743AC51A-99F9-CFB6-2BAE-C761BF65AE75}"/>
              </a:ext>
            </a:extLst>
          </p:cNvPr>
          <p:cNvSpPr>
            <a:spLocks noGrp="1"/>
          </p:cNvSpPr>
          <p:nvPr>
            <p:ph type="body" sz="quarter" idx="54"/>
          </p:nvPr>
        </p:nvSpPr>
        <p:spPr>
          <a:xfrm>
            <a:off x="9309306"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30" name="Text Placeholder 4">
            <a:extLst>
              <a:ext uri="{FF2B5EF4-FFF2-40B4-BE49-F238E27FC236}">
                <a16:creationId xmlns:a16="http://schemas.microsoft.com/office/drawing/2014/main" id="{150468E4-68E1-58BE-E104-8403821DD89C}"/>
              </a:ext>
            </a:extLst>
          </p:cNvPr>
          <p:cNvSpPr>
            <a:spLocks noGrp="1"/>
          </p:cNvSpPr>
          <p:nvPr>
            <p:ph type="body" sz="quarter" idx="55"/>
          </p:nvPr>
        </p:nvSpPr>
        <p:spPr>
          <a:xfrm>
            <a:off x="1127117"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31" name="Text Placeholder 4">
            <a:extLst>
              <a:ext uri="{FF2B5EF4-FFF2-40B4-BE49-F238E27FC236}">
                <a16:creationId xmlns:a16="http://schemas.microsoft.com/office/drawing/2014/main" id="{2AC6438A-976E-2593-F8F8-10DCF486A7A4}"/>
              </a:ext>
            </a:extLst>
          </p:cNvPr>
          <p:cNvSpPr>
            <a:spLocks noGrp="1"/>
          </p:cNvSpPr>
          <p:nvPr>
            <p:ph type="body" sz="quarter" idx="56"/>
          </p:nvPr>
        </p:nvSpPr>
        <p:spPr>
          <a:xfrm>
            <a:off x="3866047"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32" name="Text Placeholder 4">
            <a:extLst>
              <a:ext uri="{FF2B5EF4-FFF2-40B4-BE49-F238E27FC236}">
                <a16:creationId xmlns:a16="http://schemas.microsoft.com/office/drawing/2014/main" id="{FBCFF221-CE92-64AA-4EFC-CB98C8AD2807}"/>
              </a:ext>
            </a:extLst>
          </p:cNvPr>
          <p:cNvSpPr>
            <a:spLocks noGrp="1"/>
          </p:cNvSpPr>
          <p:nvPr>
            <p:ph type="body" sz="quarter" idx="57"/>
          </p:nvPr>
        </p:nvSpPr>
        <p:spPr>
          <a:xfrm>
            <a:off x="6592749"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33" name="Text Placeholder 4">
            <a:extLst>
              <a:ext uri="{FF2B5EF4-FFF2-40B4-BE49-F238E27FC236}">
                <a16:creationId xmlns:a16="http://schemas.microsoft.com/office/drawing/2014/main" id="{574911C1-1EC2-AA11-4262-BB3919F53968}"/>
              </a:ext>
            </a:extLst>
          </p:cNvPr>
          <p:cNvSpPr>
            <a:spLocks noGrp="1"/>
          </p:cNvSpPr>
          <p:nvPr>
            <p:ph type="body" sz="quarter" idx="58"/>
          </p:nvPr>
        </p:nvSpPr>
        <p:spPr>
          <a:xfrm>
            <a:off x="9309306"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Tree>
    <p:extLst>
      <p:ext uri="{BB962C8B-B14F-4D97-AF65-F5344CB8AC3E}">
        <p14:creationId xmlns:p14="http://schemas.microsoft.com/office/powerpoint/2010/main" val="2098401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2 – Blue">
    <p:bg>
      <p:bgPr>
        <a:solidFill>
          <a:schemeClr val="tx2">
            <a:lumMod val="50000"/>
          </a:schemeClr>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096000" y="-1"/>
            <a:ext cx="6099251" cy="6857989"/>
          </a:xfrm>
          <a:prstGeom prst="rect">
            <a:avLst/>
          </a:prstGeom>
          <a:solidFill>
            <a:schemeClr val="tx1">
              <a:lumMod val="75000"/>
              <a:lumOff val="2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1" name="Title 10">
            <a:extLst>
              <a:ext uri="{FF2B5EF4-FFF2-40B4-BE49-F238E27FC236}">
                <a16:creationId xmlns:a16="http://schemas.microsoft.com/office/drawing/2014/main" id="{BB2AE8D2-EB5B-6C41-8BAD-DC7958322B26}"/>
              </a:ext>
            </a:extLst>
          </p:cNvPr>
          <p:cNvSpPr>
            <a:spLocks noGrp="1"/>
          </p:cNvSpPr>
          <p:nvPr>
            <p:ph type="title" hasCustomPrompt="1"/>
          </p:nvPr>
        </p:nvSpPr>
        <p:spPr>
          <a:xfrm>
            <a:off x="1127124" y="365125"/>
            <a:ext cx="4635173" cy="856130"/>
          </a:xfrm>
        </p:spPr>
        <p:txBody>
          <a:bodyPr wrap="square" anchor="t">
            <a:normAutofit/>
          </a:bodyPr>
          <a:lstStyle>
            <a:lvl1pPr>
              <a:defRPr sz="5400">
                <a:solidFill>
                  <a:schemeClr val="accent1"/>
                </a:solidFill>
              </a:defRPr>
            </a:lvl1pPr>
          </a:lstStyle>
          <a:p>
            <a:r>
              <a:rPr lang="en-GB" dirty="0"/>
              <a:t>XX</a:t>
            </a:r>
          </a:p>
        </p:txBody>
      </p:sp>
      <p:sp>
        <p:nvSpPr>
          <p:cNvPr id="13" name="Slide Number Placeholder 5">
            <a:extLst>
              <a:ext uri="{FF2B5EF4-FFF2-40B4-BE49-F238E27FC236}">
                <a16:creationId xmlns:a16="http://schemas.microsoft.com/office/drawing/2014/main" id="{B53B2EE0-1787-7E2A-3DA4-4B4E8F2DB371}"/>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
        <p:nvSpPr>
          <p:cNvPr id="16" name="Text Placeholder 13">
            <a:extLst>
              <a:ext uri="{FF2B5EF4-FFF2-40B4-BE49-F238E27FC236}">
                <a16:creationId xmlns:a16="http://schemas.microsoft.com/office/drawing/2014/main" id="{78B94B01-942E-43DD-C81B-8FD48987C123}"/>
              </a:ext>
            </a:extLst>
          </p:cNvPr>
          <p:cNvSpPr>
            <a:spLocks noGrp="1"/>
          </p:cNvSpPr>
          <p:nvPr>
            <p:ph type="body" sz="quarter" idx="14" hasCustomPrompt="1"/>
          </p:nvPr>
        </p:nvSpPr>
        <p:spPr>
          <a:xfrm>
            <a:off x="1127124" y="3940270"/>
            <a:ext cx="4635173" cy="421269"/>
          </a:xfrm>
        </p:spPr>
        <p:txBody>
          <a:bodyPr wrap="square">
            <a:spAutoFit/>
          </a:bodyPr>
          <a:lstStyle>
            <a:lvl1pPr marL="0" indent="0">
              <a:buNone/>
              <a:defRPr sz="1200" spc="300">
                <a:solidFill>
                  <a:schemeClr val="bg1"/>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7" name="Text Placeholder 8">
            <a:extLst>
              <a:ext uri="{FF2B5EF4-FFF2-40B4-BE49-F238E27FC236}">
                <a16:creationId xmlns:a16="http://schemas.microsoft.com/office/drawing/2014/main" id="{D3BADE99-147A-7A07-30D2-4560415B1429}"/>
              </a:ext>
            </a:extLst>
          </p:cNvPr>
          <p:cNvSpPr>
            <a:spLocks noGrp="1"/>
          </p:cNvSpPr>
          <p:nvPr>
            <p:ph type="body" sz="quarter" idx="18"/>
          </p:nvPr>
        </p:nvSpPr>
        <p:spPr>
          <a:xfrm>
            <a:off x="1127124" y="3155078"/>
            <a:ext cx="4635172" cy="581698"/>
          </a:xfrm>
        </p:spPr>
        <p:txBody>
          <a:bodyPr anchor="b">
            <a:spAutoFit/>
          </a:bodyPr>
          <a:lstStyle>
            <a:lvl1pPr marL="0" indent="0">
              <a:lnSpc>
                <a:spcPct val="90000"/>
              </a:lnSpc>
              <a:spcBef>
                <a:spcPts val="0"/>
              </a:spcBef>
              <a:buNone/>
              <a:defRPr sz="4200" b="0" i="0">
                <a:solidFill>
                  <a:schemeClr val="bg1"/>
                </a:solidFill>
                <a:latin typeface="HelveticaNeueLT Pro 65 Md" panose="020B0604020202020204" pitchFamily="34" charset="77"/>
              </a:defRPr>
            </a:lvl1pPr>
          </a:lstStyle>
          <a:p>
            <a:pPr lvl="0"/>
            <a:r>
              <a:rPr lang="en-US"/>
              <a:t>Click to edit Master text styles</a:t>
            </a:r>
          </a:p>
        </p:txBody>
      </p:sp>
    </p:spTree>
    <p:extLst>
      <p:ext uri="{BB962C8B-B14F-4D97-AF65-F5344CB8AC3E}">
        <p14:creationId xmlns:p14="http://schemas.microsoft.com/office/powerpoint/2010/main" val="2497017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 Image + Box">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p:nvPr>
        </p:nvSpPr>
        <p:spPr>
          <a:xfrm>
            <a:off x="8103032" y="3429000"/>
            <a:ext cx="4088967" cy="3429000"/>
          </a:xfrm>
          <a:prstGeom prst="rect">
            <a:avLst/>
          </a:prstGeom>
          <a:solidFill>
            <a:schemeClr val="bg2"/>
          </a:solidFill>
        </p:spPr>
        <p:txBody>
          <a:bodyPr lIns="216000" tIns="180000" rIns="216000" bIns="180000">
            <a:normAutofit/>
          </a:bodyPr>
          <a:lstStyle>
            <a:lvl1pPr marL="0" indent="0">
              <a:lnSpc>
                <a:spcPct val="120000"/>
              </a:lnSpc>
              <a:spcBef>
                <a:spcPts val="0"/>
              </a:spcBef>
              <a:buFont typeface="System Font Regular"/>
              <a:buNone/>
              <a:tabLst/>
              <a:defRPr sz="1600"/>
            </a:lvl1pPr>
            <a:lvl2pPr marL="492125" indent="-225425">
              <a:lnSpc>
                <a:spcPct val="120000"/>
              </a:lnSpc>
              <a:tabLst/>
              <a:defRPr sz="1400"/>
            </a:lvl2pPr>
          </a:lstStyle>
          <a:p>
            <a:pPr lvl="0"/>
            <a:r>
              <a:rPr lang="en-GB" dirty="0"/>
              <a:t>Click to edit Master text styles</a:t>
            </a:r>
          </a:p>
        </p:txBody>
      </p:sp>
      <p:sp>
        <p:nvSpPr>
          <p:cNvPr id="11" name="Text Placeholder 15">
            <a:extLst>
              <a:ext uri="{FF2B5EF4-FFF2-40B4-BE49-F238E27FC236}">
                <a16:creationId xmlns:a16="http://schemas.microsoft.com/office/drawing/2014/main" id="{CB99DC5F-6F4F-4C41-9C9C-0E9C3CD1979F}"/>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6" name="Title 10">
            <a:extLst>
              <a:ext uri="{FF2B5EF4-FFF2-40B4-BE49-F238E27FC236}">
                <a16:creationId xmlns:a16="http://schemas.microsoft.com/office/drawing/2014/main" id="{844B0BE4-54E8-C34E-9D36-494054BC000D}"/>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18" name="Text Placeholder 2">
            <a:extLst>
              <a:ext uri="{FF2B5EF4-FFF2-40B4-BE49-F238E27FC236}">
                <a16:creationId xmlns:a16="http://schemas.microsoft.com/office/drawing/2014/main" id="{33CC8FFB-FEC4-D444-B644-8EF6FDC7225B}"/>
              </a:ext>
            </a:extLst>
          </p:cNvPr>
          <p:cNvSpPr>
            <a:spLocks noGrp="1"/>
          </p:cNvSpPr>
          <p:nvPr>
            <p:ph type="body" sz="quarter" idx="17"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337934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 Image + Quot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342900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p:nvPr>
        </p:nvSpPr>
        <p:spPr>
          <a:xfrm>
            <a:off x="8103031" y="0"/>
            <a:ext cx="4088967" cy="3429000"/>
          </a:xfrm>
          <a:prstGeom prst="rect">
            <a:avLst/>
          </a:prstGeom>
          <a:solidFill>
            <a:schemeClr val="accent1"/>
          </a:solidFill>
        </p:spPr>
        <p:txBody>
          <a:bodyPr lIns="288000" tIns="1007999" rIns="288000" bIns="180000">
            <a:normAutofit/>
          </a:bodyPr>
          <a:lstStyle>
            <a:lvl1pPr marL="0" indent="0">
              <a:lnSpc>
                <a:spcPct val="120000"/>
              </a:lnSpc>
              <a:spcBef>
                <a:spcPts val="0"/>
              </a:spcBef>
              <a:buFont typeface="System Font Regular"/>
              <a:buNone/>
              <a:tabLst/>
              <a:defRPr sz="1600" b="0" i="0">
                <a:solidFill>
                  <a:schemeClr val="bg1"/>
                </a:solidFill>
                <a:latin typeface="HelveticaNeueLT Pro 65 Md" panose="020B0604020202020204" pitchFamily="34" charset="77"/>
              </a:defRPr>
            </a:lvl1pPr>
            <a:lvl2pPr marL="492125" indent="-225425">
              <a:lnSpc>
                <a:spcPct val="120000"/>
              </a:lnSpc>
              <a:tabLst/>
              <a:defRPr sz="1400"/>
            </a:lvl2pPr>
          </a:lstStyle>
          <a:p>
            <a:pPr lvl="0"/>
            <a:r>
              <a:rPr lang="en-GB" dirty="0"/>
              <a:t>Click to edit Master text styles</a:t>
            </a:r>
          </a:p>
        </p:txBody>
      </p:sp>
      <p:sp>
        <p:nvSpPr>
          <p:cNvPr id="13" name="Text Placeholder 13">
            <a:extLst>
              <a:ext uri="{FF2B5EF4-FFF2-40B4-BE49-F238E27FC236}">
                <a16:creationId xmlns:a16="http://schemas.microsoft.com/office/drawing/2014/main" id="{61255940-7260-AE4D-93A8-1B3EB691ACB6}"/>
              </a:ext>
            </a:extLst>
          </p:cNvPr>
          <p:cNvSpPr>
            <a:spLocks noGrp="1"/>
          </p:cNvSpPr>
          <p:nvPr>
            <p:ph type="body" sz="quarter" idx="17" hasCustomPrompt="1"/>
          </p:nvPr>
        </p:nvSpPr>
        <p:spPr>
          <a:xfrm>
            <a:off x="8414785" y="674175"/>
            <a:ext cx="252000" cy="252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1" name="Text Placeholder 13">
            <a:extLst>
              <a:ext uri="{FF2B5EF4-FFF2-40B4-BE49-F238E27FC236}">
                <a16:creationId xmlns:a16="http://schemas.microsoft.com/office/drawing/2014/main" id="{46540912-F9E9-7E48-99A1-CB3D6825C072}"/>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5">
            <a:extLst>
              <a:ext uri="{FF2B5EF4-FFF2-40B4-BE49-F238E27FC236}">
                <a16:creationId xmlns:a16="http://schemas.microsoft.com/office/drawing/2014/main" id="{E2E0AF82-AF5D-1542-AB8F-34A56120781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8" name="Title 10">
            <a:extLst>
              <a:ext uri="{FF2B5EF4-FFF2-40B4-BE49-F238E27FC236}">
                <a16:creationId xmlns:a16="http://schemas.microsoft.com/office/drawing/2014/main" id="{5314FB61-E495-584B-996F-EE415BA27941}"/>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21" name="Text Placeholder 2">
            <a:extLst>
              <a:ext uri="{FF2B5EF4-FFF2-40B4-BE49-F238E27FC236}">
                <a16:creationId xmlns:a16="http://schemas.microsoft.com/office/drawing/2014/main" id="{B276CFA0-5AA7-114C-BBFD-B8598BF01AAB}"/>
              </a:ext>
            </a:extLst>
          </p:cNvPr>
          <p:cNvSpPr>
            <a:spLocks noGrp="1"/>
          </p:cNvSpPr>
          <p:nvPr>
            <p:ph type="body" sz="quarter" idx="18"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621379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 Image + Sta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342900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hasCustomPrompt="1"/>
          </p:nvPr>
        </p:nvSpPr>
        <p:spPr>
          <a:xfrm>
            <a:off x="8103032" y="0"/>
            <a:ext cx="4088967" cy="3429000"/>
          </a:xfrm>
          <a:prstGeom prst="rect">
            <a:avLst/>
          </a:prstGeom>
          <a:solidFill>
            <a:schemeClr val="bg2"/>
          </a:solidFill>
        </p:spPr>
        <p:txBody>
          <a:bodyPr lIns="324000" tIns="251999" rIns="180000" bIns="251999">
            <a:normAutofit/>
          </a:bodyPr>
          <a:lstStyle>
            <a:lvl1pPr marL="0" indent="0">
              <a:lnSpc>
                <a:spcPct val="90000"/>
              </a:lnSpc>
              <a:spcBef>
                <a:spcPts val="0"/>
              </a:spcBef>
              <a:buFont typeface="System Font Regular"/>
              <a:buNone/>
              <a:tabLst/>
              <a:defRPr sz="13800">
                <a:solidFill>
                  <a:srgbClr val="008CF0"/>
                </a:solidFill>
              </a:defRPr>
            </a:lvl1pPr>
            <a:lvl2pPr marL="492125" indent="-225425">
              <a:lnSpc>
                <a:spcPct val="120000"/>
              </a:lnSpc>
              <a:tabLst/>
              <a:defRPr sz="1400"/>
            </a:lvl2pPr>
          </a:lstStyle>
          <a:p>
            <a:pPr lvl="0"/>
            <a:r>
              <a:rPr lang="en-GB" dirty="0"/>
              <a:t>XXX</a:t>
            </a:r>
          </a:p>
        </p:txBody>
      </p:sp>
      <p:sp>
        <p:nvSpPr>
          <p:cNvPr id="3" name="Text Placeholder 2">
            <a:extLst>
              <a:ext uri="{FF2B5EF4-FFF2-40B4-BE49-F238E27FC236}">
                <a16:creationId xmlns:a16="http://schemas.microsoft.com/office/drawing/2014/main" id="{8465B442-ACC3-BE42-AE54-EDF421927E7C}"/>
              </a:ext>
            </a:extLst>
          </p:cNvPr>
          <p:cNvSpPr>
            <a:spLocks noGrp="1"/>
          </p:cNvSpPr>
          <p:nvPr>
            <p:ph type="body" sz="quarter" idx="17"/>
          </p:nvPr>
        </p:nvSpPr>
        <p:spPr>
          <a:xfrm>
            <a:off x="8428652" y="2143125"/>
            <a:ext cx="3212485" cy="1057275"/>
          </a:xfrm>
        </p:spPr>
        <p:txBody>
          <a:bodyPr>
            <a:normAutofit/>
          </a:bodyPr>
          <a:lstStyle>
            <a:lvl1pPr marL="0" indent="0">
              <a:lnSpc>
                <a:spcPct val="110000"/>
              </a:lnSpc>
              <a:spcBef>
                <a:spcPts val="0"/>
              </a:spcBef>
              <a:buNone/>
              <a:defRPr sz="1400">
                <a:solidFill>
                  <a:schemeClr val="tx2"/>
                </a:solidFill>
              </a:defRPr>
            </a:lvl1pPr>
          </a:lstStyle>
          <a:p>
            <a:pPr lvl="0"/>
            <a:r>
              <a:rPr lang="en-GB" dirty="0"/>
              <a:t>Click to edit Master text styles</a:t>
            </a:r>
          </a:p>
        </p:txBody>
      </p:sp>
      <p:sp>
        <p:nvSpPr>
          <p:cNvPr id="11" name="Text Placeholder 13">
            <a:extLst>
              <a:ext uri="{FF2B5EF4-FFF2-40B4-BE49-F238E27FC236}">
                <a16:creationId xmlns:a16="http://schemas.microsoft.com/office/drawing/2014/main" id="{805B4D03-A222-D341-81DE-DA9241976BDC}"/>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5">
            <a:extLst>
              <a:ext uri="{FF2B5EF4-FFF2-40B4-BE49-F238E27FC236}">
                <a16:creationId xmlns:a16="http://schemas.microsoft.com/office/drawing/2014/main" id="{EF4CEB91-C5CC-D348-BE59-86014962AC9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E0FB9B08-3682-BC4D-9118-F0083BE59A37}"/>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20" name="Text Placeholder 2">
            <a:extLst>
              <a:ext uri="{FF2B5EF4-FFF2-40B4-BE49-F238E27FC236}">
                <a16:creationId xmlns:a16="http://schemas.microsoft.com/office/drawing/2014/main" id="{7C7CBEEF-D032-2042-8B05-04F8C7CDB840}"/>
              </a:ext>
            </a:extLst>
          </p:cNvPr>
          <p:cNvSpPr>
            <a:spLocks noGrp="1"/>
          </p:cNvSpPr>
          <p:nvPr>
            <p:ph type="body" sz="quarter" idx="18"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6795240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 Key Stat Boxes x5">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34674662-35CC-0440-8E14-9EA4FF7CC802}"/>
              </a:ext>
            </a:extLst>
          </p:cNvPr>
          <p:cNvSpPr>
            <a:spLocks noGrp="1"/>
          </p:cNvSpPr>
          <p:nvPr>
            <p:ph type="body" sz="quarter" idx="21" hasCustomPrompt="1"/>
          </p:nvPr>
        </p:nvSpPr>
        <p:spPr>
          <a:xfrm>
            <a:off x="7930175" y="4683317"/>
            <a:ext cx="4261825" cy="2174681"/>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8">
            <a:extLst>
              <a:ext uri="{FF2B5EF4-FFF2-40B4-BE49-F238E27FC236}">
                <a16:creationId xmlns:a16="http://schemas.microsoft.com/office/drawing/2014/main" id="{A0A7EC1E-2D6F-5C48-AE1C-F0E32B20260B}"/>
              </a:ext>
            </a:extLst>
          </p:cNvPr>
          <p:cNvSpPr>
            <a:spLocks noGrp="1"/>
          </p:cNvSpPr>
          <p:nvPr>
            <p:ph type="body" sz="quarter" idx="16" hasCustomPrompt="1"/>
          </p:nvPr>
        </p:nvSpPr>
        <p:spPr>
          <a:xfrm>
            <a:off x="793425" y="2389366"/>
            <a:ext cx="2713260" cy="4468634"/>
          </a:xfrm>
          <a:prstGeom prst="rect">
            <a:avLst/>
          </a:prstGeom>
          <a:solidFill>
            <a:schemeClr val="bg1">
              <a:lumMod val="95000"/>
              <a:alpha val="80000"/>
            </a:schemeClr>
          </a:solidFill>
        </p:spPr>
        <p:txBody>
          <a:bodyPr lIns="324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2" name="Text Placeholder 2">
            <a:extLst>
              <a:ext uri="{FF2B5EF4-FFF2-40B4-BE49-F238E27FC236}">
                <a16:creationId xmlns:a16="http://schemas.microsoft.com/office/drawing/2014/main" id="{E2A06EF2-19D2-5745-AA85-68BD837957E5}"/>
              </a:ext>
            </a:extLst>
          </p:cNvPr>
          <p:cNvSpPr>
            <a:spLocks noGrp="1"/>
          </p:cNvSpPr>
          <p:nvPr>
            <p:ph type="body" sz="quarter" idx="17"/>
          </p:nvPr>
        </p:nvSpPr>
        <p:spPr>
          <a:xfrm>
            <a:off x="1082180" y="3436459"/>
            <a:ext cx="2169905" cy="2187849"/>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5" name="Text Placeholder 8">
            <a:extLst>
              <a:ext uri="{FF2B5EF4-FFF2-40B4-BE49-F238E27FC236}">
                <a16:creationId xmlns:a16="http://schemas.microsoft.com/office/drawing/2014/main" id="{D26DBB4D-E178-6F42-BA57-C68AB9787AC4}"/>
              </a:ext>
            </a:extLst>
          </p:cNvPr>
          <p:cNvSpPr>
            <a:spLocks noGrp="1"/>
          </p:cNvSpPr>
          <p:nvPr>
            <p:ph type="body" sz="quarter" idx="18" hasCustomPrompt="1"/>
          </p:nvPr>
        </p:nvSpPr>
        <p:spPr>
          <a:xfrm>
            <a:off x="3560574" y="2393342"/>
            <a:ext cx="4315713" cy="2230340"/>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6" name="Text Placeholder 8">
            <a:extLst>
              <a:ext uri="{FF2B5EF4-FFF2-40B4-BE49-F238E27FC236}">
                <a16:creationId xmlns:a16="http://schemas.microsoft.com/office/drawing/2014/main" id="{408E4DE6-07F5-B34A-8B41-6220396EEFAA}"/>
              </a:ext>
            </a:extLst>
          </p:cNvPr>
          <p:cNvSpPr>
            <a:spLocks noGrp="1"/>
          </p:cNvSpPr>
          <p:nvPr>
            <p:ph type="body" sz="quarter" idx="19" hasCustomPrompt="1"/>
          </p:nvPr>
        </p:nvSpPr>
        <p:spPr>
          <a:xfrm>
            <a:off x="3560574" y="4683317"/>
            <a:ext cx="4315713" cy="2174681"/>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9" name="Text Placeholder 8">
            <a:extLst>
              <a:ext uri="{FF2B5EF4-FFF2-40B4-BE49-F238E27FC236}">
                <a16:creationId xmlns:a16="http://schemas.microsoft.com/office/drawing/2014/main" id="{F61ABF47-E497-7843-9570-619303172F56}"/>
              </a:ext>
            </a:extLst>
          </p:cNvPr>
          <p:cNvSpPr>
            <a:spLocks noGrp="1"/>
          </p:cNvSpPr>
          <p:nvPr>
            <p:ph type="body" sz="quarter" idx="20" hasCustomPrompt="1"/>
          </p:nvPr>
        </p:nvSpPr>
        <p:spPr>
          <a:xfrm>
            <a:off x="7930175" y="2393342"/>
            <a:ext cx="4261825" cy="2230340"/>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22" name="Text Placeholder 13">
            <a:extLst>
              <a:ext uri="{FF2B5EF4-FFF2-40B4-BE49-F238E27FC236}">
                <a16:creationId xmlns:a16="http://schemas.microsoft.com/office/drawing/2014/main" id="{9CC98C5C-E46B-8744-8AD1-B17C636B7D7B}"/>
              </a:ext>
            </a:extLst>
          </p:cNvPr>
          <p:cNvSpPr>
            <a:spLocks noGrp="1"/>
          </p:cNvSpPr>
          <p:nvPr>
            <p:ph type="body" sz="quarter" idx="14"/>
          </p:nvPr>
        </p:nvSpPr>
        <p:spPr>
          <a:xfrm>
            <a:off x="1127125" y="1412875"/>
            <a:ext cx="10514012" cy="821206"/>
          </a:xfrm>
        </p:spPr>
        <p:txBody>
          <a:bodyPr numCol="1" spcCol="144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23" name="Text Placeholder 2">
            <a:extLst>
              <a:ext uri="{FF2B5EF4-FFF2-40B4-BE49-F238E27FC236}">
                <a16:creationId xmlns:a16="http://schemas.microsoft.com/office/drawing/2014/main" id="{BD713AEF-C29C-814F-B792-6F5DE46650F6}"/>
              </a:ext>
            </a:extLst>
          </p:cNvPr>
          <p:cNvSpPr>
            <a:spLocks noGrp="1"/>
          </p:cNvSpPr>
          <p:nvPr>
            <p:ph type="body" sz="quarter" idx="22"/>
          </p:nvPr>
        </p:nvSpPr>
        <p:spPr>
          <a:xfrm>
            <a:off x="3778411" y="3436460"/>
            <a:ext cx="3743598"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4" name="Text Placeholder 2">
            <a:extLst>
              <a:ext uri="{FF2B5EF4-FFF2-40B4-BE49-F238E27FC236}">
                <a16:creationId xmlns:a16="http://schemas.microsoft.com/office/drawing/2014/main" id="{E5257073-66F5-9445-8BF0-91A169F03A27}"/>
              </a:ext>
            </a:extLst>
          </p:cNvPr>
          <p:cNvSpPr>
            <a:spLocks noGrp="1"/>
          </p:cNvSpPr>
          <p:nvPr>
            <p:ph type="body" sz="quarter" idx="23"/>
          </p:nvPr>
        </p:nvSpPr>
        <p:spPr>
          <a:xfrm>
            <a:off x="3778411" y="5683943"/>
            <a:ext cx="3743598"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5" name="Text Placeholder 2">
            <a:extLst>
              <a:ext uri="{FF2B5EF4-FFF2-40B4-BE49-F238E27FC236}">
                <a16:creationId xmlns:a16="http://schemas.microsoft.com/office/drawing/2014/main" id="{6B41D604-3009-5D47-8C61-9606EDA70363}"/>
              </a:ext>
            </a:extLst>
          </p:cNvPr>
          <p:cNvSpPr>
            <a:spLocks noGrp="1"/>
          </p:cNvSpPr>
          <p:nvPr>
            <p:ph type="body" sz="quarter" idx="24"/>
          </p:nvPr>
        </p:nvSpPr>
        <p:spPr>
          <a:xfrm>
            <a:off x="8207286" y="3436460"/>
            <a:ext cx="3576547"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6" name="Text Placeholder 2">
            <a:extLst>
              <a:ext uri="{FF2B5EF4-FFF2-40B4-BE49-F238E27FC236}">
                <a16:creationId xmlns:a16="http://schemas.microsoft.com/office/drawing/2014/main" id="{D9FAF7FA-219A-D748-A02F-FB423EBA2E5D}"/>
              </a:ext>
            </a:extLst>
          </p:cNvPr>
          <p:cNvSpPr>
            <a:spLocks noGrp="1"/>
          </p:cNvSpPr>
          <p:nvPr>
            <p:ph type="body" sz="quarter" idx="25"/>
          </p:nvPr>
        </p:nvSpPr>
        <p:spPr>
          <a:xfrm>
            <a:off x="8207286" y="5683943"/>
            <a:ext cx="3576547"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8" name="Text Placeholder 15">
            <a:extLst>
              <a:ext uri="{FF2B5EF4-FFF2-40B4-BE49-F238E27FC236}">
                <a16:creationId xmlns:a16="http://schemas.microsoft.com/office/drawing/2014/main" id="{7AF1EB67-7A31-624B-93DD-AEED912B186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207E3394-CA66-0E44-8BD4-FC3E97EAE2E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1" name="Text Placeholder 2">
            <a:extLst>
              <a:ext uri="{FF2B5EF4-FFF2-40B4-BE49-F238E27FC236}">
                <a16:creationId xmlns:a16="http://schemas.microsoft.com/office/drawing/2014/main" id="{45E97628-F74F-8C40-99BA-5EA1B3BA03B2}"/>
              </a:ext>
            </a:extLst>
          </p:cNvPr>
          <p:cNvSpPr>
            <a:spLocks noGrp="1"/>
          </p:cNvSpPr>
          <p:nvPr>
            <p:ph type="body" sz="quarter" idx="15" hasCustomPrompt="1"/>
          </p:nvPr>
        </p:nvSpPr>
        <p:spPr>
          <a:xfrm>
            <a:off x="1127125" y="252613"/>
            <a:ext cx="1050221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6147065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 Key Stat Boxes x6">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FD255D00-60F3-084E-9553-BEC0C01A06B0}"/>
              </a:ext>
            </a:extLst>
          </p:cNvPr>
          <p:cNvSpPr>
            <a:spLocks noGrp="1"/>
          </p:cNvSpPr>
          <p:nvPr>
            <p:ph type="body" sz="quarter" idx="26" hasCustomPrompt="1"/>
          </p:nvPr>
        </p:nvSpPr>
        <p:spPr>
          <a:xfrm>
            <a:off x="793424" y="2389365"/>
            <a:ext cx="2963587" cy="1817577"/>
          </a:xfrm>
          <a:prstGeom prst="rect">
            <a:avLst/>
          </a:prstGeom>
          <a:solidFill>
            <a:schemeClr val="bg1">
              <a:lumMod val="95000"/>
              <a:alpha val="80000"/>
            </a:schemeClr>
          </a:solidFill>
        </p:spPr>
        <p:txBody>
          <a:bodyPr lIns="324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20" name="Text Placeholder 8">
            <a:extLst>
              <a:ext uri="{FF2B5EF4-FFF2-40B4-BE49-F238E27FC236}">
                <a16:creationId xmlns:a16="http://schemas.microsoft.com/office/drawing/2014/main" id="{34674662-35CC-0440-8E14-9EA4FF7CC802}"/>
              </a:ext>
            </a:extLst>
          </p:cNvPr>
          <p:cNvSpPr>
            <a:spLocks noGrp="1"/>
          </p:cNvSpPr>
          <p:nvPr>
            <p:ph type="body" sz="quarter" idx="21" hasCustomPrompt="1"/>
          </p:nvPr>
        </p:nvSpPr>
        <p:spPr>
          <a:xfrm>
            <a:off x="7930175" y="4103925"/>
            <a:ext cx="4261825" cy="2754073"/>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8">
            <a:extLst>
              <a:ext uri="{FF2B5EF4-FFF2-40B4-BE49-F238E27FC236}">
                <a16:creationId xmlns:a16="http://schemas.microsoft.com/office/drawing/2014/main" id="{A0A7EC1E-2D6F-5C48-AE1C-F0E32B20260B}"/>
              </a:ext>
            </a:extLst>
          </p:cNvPr>
          <p:cNvSpPr>
            <a:spLocks noGrp="1"/>
          </p:cNvSpPr>
          <p:nvPr>
            <p:ph type="body" sz="quarter" idx="16" hasCustomPrompt="1"/>
          </p:nvPr>
        </p:nvSpPr>
        <p:spPr>
          <a:xfrm>
            <a:off x="793423" y="4278128"/>
            <a:ext cx="2967703" cy="2579872"/>
          </a:xfrm>
          <a:prstGeom prst="rect">
            <a:avLst/>
          </a:prstGeom>
          <a:solidFill>
            <a:schemeClr val="bg1">
              <a:lumMod val="95000"/>
              <a:alpha val="80000"/>
            </a:schemeClr>
          </a:solidFill>
        </p:spPr>
        <p:txBody>
          <a:bodyPr lIns="324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2" name="Text Placeholder 2">
            <a:extLst>
              <a:ext uri="{FF2B5EF4-FFF2-40B4-BE49-F238E27FC236}">
                <a16:creationId xmlns:a16="http://schemas.microsoft.com/office/drawing/2014/main" id="{E2A06EF2-19D2-5745-AA85-68BD837957E5}"/>
              </a:ext>
            </a:extLst>
          </p:cNvPr>
          <p:cNvSpPr>
            <a:spLocks noGrp="1"/>
          </p:cNvSpPr>
          <p:nvPr>
            <p:ph type="body" sz="quarter" idx="17"/>
          </p:nvPr>
        </p:nvSpPr>
        <p:spPr>
          <a:xfrm>
            <a:off x="1105230" y="5317762"/>
            <a:ext cx="2441052" cy="1312936"/>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5" name="Text Placeholder 8">
            <a:extLst>
              <a:ext uri="{FF2B5EF4-FFF2-40B4-BE49-F238E27FC236}">
                <a16:creationId xmlns:a16="http://schemas.microsoft.com/office/drawing/2014/main" id="{D26DBB4D-E178-6F42-BA57-C68AB9787AC4}"/>
              </a:ext>
            </a:extLst>
          </p:cNvPr>
          <p:cNvSpPr>
            <a:spLocks noGrp="1"/>
          </p:cNvSpPr>
          <p:nvPr>
            <p:ph type="body" sz="quarter" idx="18" hasCustomPrompt="1"/>
          </p:nvPr>
        </p:nvSpPr>
        <p:spPr>
          <a:xfrm>
            <a:off x="3815016" y="2393342"/>
            <a:ext cx="4061271" cy="2230340"/>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6" name="Text Placeholder 8">
            <a:extLst>
              <a:ext uri="{FF2B5EF4-FFF2-40B4-BE49-F238E27FC236}">
                <a16:creationId xmlns:a16="http://schemas.microsoft.com/office/drawing/2014/main" id="{408E4DE6-07F5-B34A-8B41-6220396EEFAA}"/>
              </a:ext>
            </a:extLst>
          </p:cNvPr>
          <p:cNvSpPr>
            <a:spLocks noGrp="1"/>
          </p:cNvSpPr>
          <p:nvPr>
            <p:ph type="body" sz="quarter" idx="19" hasCustomPrompt="1"/>
          </p:nvPr>
        </p:nvSpPr>
        <p:spPr>
          <a:xfrm>
            <a:off x="3815017" y="4683317"/>
            <a:ext cx="4061270" cy="2174681"/>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9" name="Text Placeholder 8">
            <a:extLst>
              <a:ext uri="{FF2B5EF4-FFF2-40B4-BE49-F238E27FC236}">
                <a16:creationId xmlns:a16="http://schemas.microsoft.com/office/drawing/2014/main" id="{F61ABF47-E497-7843-9570-619303172F56}"/>
              </a:ext>
            </a:extLst>
          </p:cNvPr>
          <p:cNvSpPr>
            <a:spLocks noGrp="1"/>
          </p:cNvSpPr>
          <p:nvPr>
            <p:ph type="body" sz="quarter" idx="20" hasCustomPrompt="1"/>
          </p:nvPr>
        </p:nvSpPr>
        <p:spPr>
          <a:xfrm>
            <a:off x="7930175" y="2389366"/>
            <a:ext cx="4261825" cy="1654924"/>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22" name="Text Placeholder 13">
            <a:extLst>
              <a:ext uri="{FF2B5EF4-FFF2-40B4-BE49-F238E27FC236}">
                <a16:creationId xmlns:a16="http://schemas.microsoft.com/office/drawing/2014/main" id="{9CC98C5C-E46B-8744-8AD1-B17C636B7D7B}"/>
              </a:ext>
            </a:extLst>
          </p:cNvPr>
          <p:cNvSpPr>
            <a:spLocks noGrp="1"/>
          </p:cNvSpPr>
          <p:nvPr>
            <p:ph type="body" sz="quarter" idx="14"/>
          </p:nvPr>
        </p:nvSpPr>
        <p:spPr>
          <a:xfrm>
            <a:off x="1127125" y="1412875"/>
            <a:ext cx="10514012" cy="853807"/>
          </a:xfrm>
        </p:spPr>
        <p:txBody>
          <a:bodyPr numCol="1" spcCol="144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23" name="Text Placeholder 2">
            <a:extLst>
              <a:ext uri="{FF2B5EF4-FFF2-40B4-BE49-F238E27FC236}">
                <a16:creationId xmlns:a16="http://schemas.microsoft.com/office/drawing/2014/main" id="{BD713AEF-C29C-814F-B792-6F5DE46650F6}"/>
              </a:ext>
            </a:extLst>
          </p:cNvPr>
          <p:cNvSpPr>
            <a:spLocks noGrp="1"/>
          </p:cNvSpPr>
          <p:nvPr>
            <p:ph type="body" sz="quarter" idx="22"/>
          </p:nvPr>
        </p:nvSpPr>
        <p:spPr>
          <a:xfrm>
            <a:off x="4032853" y="3436460"/>
            <a:ext cx="3642722"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4" name="Text Placeholder 2">
            <a:extLst>
              <a:ext uri="{FF2B5EF4-FFF2-40B4-BE49-F238E27FC236}">
                <a16:creationId xmlns:a16="http://schemas.microsoft.com/office/drawing/2014/main" id="{E5257073-66F5-9445-8BF0-91A169F03A27}"/>
              </a:ext>
            </a:extLst>
          </p:cNvPr>
          <p:cNvSpPr>
            <a:spLocks noGrp="1"/>
          </p:cNvSpPr>
          <p:nvPr>
            <p:ph type="body" sz="quarter" idx="23"/>
          </p:nvPr>
        </p:nvSpPr>
        <p:spPr>
          <a:xfrm>
            <a:off x="4032853" y="5683943"/>
            <a:ext cx="3642722"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5" name="Text Placeholder 2">
            <a:extLst>
              <a:ext uri="{FF2B5EF4-FFF2-40B4-BE49-F238E27FC236}">
                <a16:creationId xmlns:a16="http://schemas.microsoft.com/office/drawing/2014/main" id="{6B41D604-3009-5D47-8C61-9606EDA70363}"/>
              </a:ext>
            </a:extLst>
          </p:cNvPr>
          <p:cNvSpPr>
            <a:spLocks noGrp="1"/>
          </p:cNvSpPr>
          <p:nvPr>
            <p:ph type="body" sz="quarter" idx="24"/>
          </p:nvPr>
        </p:nvSpPr>
        <p:spPr>
          <a:xfrm>
            <a:off x="8207286" y="3436459"/>
            <a:ext cx="3576547" cy="506590"/>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6" name="Text Placeholder 2">
            <a:extLst>
              <a:ext uri="{FF2B5EF4-FFF2-40B4-BE49-F238E27FC236}">
                <a16:creationId xmlns:a16="http://schemas.microsoft.com/office/drawing/2014/main" id="{D9FAF7FA-219A-D748-A02F-FB423EBA2E5D}"/>
              </a:ext>
            </a:extLst>
          </p:cNvPr>
          <p:cNvSpPr>
            <a:spLocks noGrp="1"/>
          </p:cNvSpPr>
          <p:nvPr>
            <p:ph type="body" sz="quarter" idx="25"/>
          </p:nvPr>
        </p:nvSpPr>
        <p:spPr>
          <a:xfrm>
            <a:off x="8207286" y="5104551"/>
            <a:ext cx="3576547" cy="1500836"/>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8" name="Text Placeholder 15">
            <a:extLst>
              <a:ext uri="{FF2B5EF4-FFF2-40B4-BE49-F238E27FC236}">
                <a16:creationId xmlns:a16="http://schemas.microsoft.com/office/drawing/2014/main" id="{7AF1EB67-7A31-624B-93DD-AEED912B186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207E3394-CA66-0E44-8BD4-FC3E97EAE2E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1" name="Text Placeholder 2">
            <a:extLst>
              <a:ext uri="{FF2B5EF4-FFF2-40B4-BE49-F238E27FC236}">
                <a16:creationId xmlns:a16="http://schemas.microsoft.com/office/drawing/2014/main" id="{45E97628-F74F-8C40-99BA-5EA1B3BA03B2}"/>
              </a:ext>
            </a:extLst>
          </p:cNvPr>
          <p:cNvSpPr>
            <a:spLocks noGrp="1"/>
          </p:cNvSpPr>
          <p:nvPr>
            <p:ph type="body" sz="quarter" idx="15" hasCustomPrompt="1"/>
          </p:nvPr>
        </p:nvSpPr>
        <p:spPr>
          <a:xfrm>
            <a:off x="1127125" y="252613"/>
            <a:ext cx="1050221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28" name="Text Placeholder 2">
            <a:extLst>
              <a:ext uri="{FF2B5EF4-FFF2-40B4-BE49-F238E27FC236}">
                <a16:creationId xmlns:a16="http://schemas.microsoft.com/office/drawing/2014/main" id="{17ADF97A-6952-1343-B5A1-799EE38D4D4A}"/>
              </a:ext>
            </a:extLst>
          </p:cNvPr>
          <p:cNvSpPr>
            <a:spLocks noGrp="1"/>
          </p:cNvSpPr>
          <p:nvPr>
            <p:ph type="body" sz="quarter" idx="27"/>
          </p:nvPr>
        </p:nvSpPr>
        <p:spPr>
          <a:xfrm>
            <a:off x="1105230" y="3378020"/>
            <a:ext cx="2441052" cy="642068"/>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23300796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FB6FF25A-C300-1C48-8FBF-4FFA052AED4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5C972024-1D25-8E42-9C6E-0E20B7B36202}"/>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17" name="Text Placeholder 2">
            <a:extLst>
              <a:ext uri="{FF2B5EF4-FFF2-40B4-BE49-F238E27FC236}">
                <a16:creationId xmlns:a16="http://schemas.microsoft.com/office/drawing/2014/main" id="{928CD9DB-7DE3-DF44-B1FE-F587E6951CC8}"/>
              </a:ext>
            </a:extLst>
          </p:cNvPr>
          <p:cNvSpPr>
            <a:spLocks noGrp="1"/>
          </p:cNvSpPr>
          <p:nvPr>
            <p:ph type="body" sz="quarter" idx="16"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201983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 Image x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0"/>
            <a:ext cx="5735636" cy="3384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Picture Placeholder 2">
            <a:extLst>
              <a:ext uri="{FF2B5EF4-FFF2-40B4-BE49-F238E27FC236}">
                <a16:creationId xmlns:a16="http://schemas.microsoft.com/office/drawing/2014/main" id="{55D7AF14-98A7-0440-8E7C-60B04944A8F1}"/>
              </a:ext>
            </a:extLst>
          </p:cNvPr>
          <p:cNvSpPr>
            <a:spLocks noGrp="1"/>
          </p:cNvSpPr>
          <p:nvPr>
            <p:ph type="pic" sz="quarter" idx="16"/>
          </p:nvPr>
        </p:nvSpPr>
        <p:spPr>
          <a:xfrm>
            <a:off x="6456364" y="3419999"/>
            <a:ext cx="2880000" cy="34380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Picture Placeholder 2">
            <a:extLst>
              <a:ext uri="{FF2B5EF4-FFF2-40B4-BE49-F238E27FC236}">
                <a16:creationId xmlns:a16="http://schemas.microsoft.com/office/drawing/2014/main" id="{D4458BF8-0DD8-7040-9D25-DC187FAE11E0}"/>
              </a:ext>
            </a:extLst>
          </p:cNvPr>
          <p:cNvSpPr>
            <a:spLocks noGrp="1"/>
          </p:cNvSpPr>
          <p:nvPr>
            <p:ph type="pic" sz="quarter" idx="17"/>
          </p:nvPr>
        </p:nvSpPr>
        <p:spPr>
          <a:xfrm>
            <a:off x="9370800" y="3419999"/>
            <a:ext cx="2821200" cy="34380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1" name="Text Placeholder 15">
            <a:extLst>
              <a:ext uri="{FF2B5EF4-FFF2-40B4-BE49-F238E27FC236}">
                <a16:creationId xmlns:a16="http://schemas.microsoft.com/office/drawing/2014/main" id="{4A994324-F3CD-C245-A73A-152C0E92B881}"/>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2" name="Title 10">
            <a:extLst>
              <a:ext uri="{FF2B5EF4-FFF2-40B4-BE49-F238E27FC236}">
                <a16:creationId xmlns:a16="http://schemas.microsoft.com/office/drawing/2014/main" id="{4033B77F-BB23-174E-9B29-198079500CF4}"/>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20" name="Text Placeholder 2">
            <a:extLst>
              <a:ext uri="{FF2B5EF4-FFF2-40B4-BE49-F238E27FC236}">
                <a16:creationId xmlns:a16="http://schemas.microsoft.com/office/drawing/2014/main" id="{23062D88-97E0-484A-98FE-9107E3A7CF23}"/>
              </a:ext>
            </a:extLst>
          </p:cNvPr>
          <p:cNvSpPr>
            <a:spLocks noGrp="1"/>
          </p:cNvSpPr>
          <p:nvPr>
            <p:ph type="body" sz="quarter" idx="18"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5322220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 Image x4">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1"/>
            <a:ext cx="5735636" cy="2232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3" name="Picture Placeholder 2">
            <a:extLst>
              <a:ext uri="{FF2B5EF4-FFF2-40B4-BE49-F238E27FC236}">
                <a16:creationId xmlns:a16="http://schemas.microsoft.com/office/drawing/2014/main" id="{55D7AF14-98A7-0440-8E7C-60B04944A8F1}"/>
              </a:ext>
            </a:extLst>
          </p:cNvPr>
          <p:cNvSpPr>
            <a:spLocks noGrp="1"/>
          </p:cNvSpPr>
          <p:nvPr>
            <p:ph type="pic" sz="quarter" idx="16"/>
          </p:nvPr>
        </p:nvSpPr>
        <p:spPr>
          <a:xfrm>
            <a:off x="6464268" y="2268000"/>
            <a:ext cx="2844000" cy="4598504"/>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Picture Placeholder 2">
            <a:extLst>
              <a:ext uri="{FF2B5EF4-FFF2-40B4-BE49-F238E27FC236}">
                <a16:creationId xmlns:a16="http://schemas.microsoft.com/office/drawing/2014/main" id="{B1B60050-E428-B941-8525-201732DA9D36}"/>
              </a:ext>
            </a:extLst>
          </p:cNvPr>
          <p:cNvSpPr>
            <a:spLocks noGrp="1"/>
          </p:cNvSpPr>
          <p:nvPr>
            <p:ph type="pic" sz="quarter" idx="18"/>
          </p:nvPr>
        </p:nvSpPr>
        <p:spPr>
          <a:xfrm>
            <a:off x="9345600" y="2268000"/>
            <a:ext cx="2846400" cy="230977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6" name="Picture Placeholder 2">
            <a:extLst>
              <a:ext uri="{FF2B5EF4-FFF2-40B4-BE49-F238E27FC236}">
                <a16:creationId xmlns:a16="http://schemas.microsoft.com/office/drawing/2014/main" id="{63ADB203-772C-814E-817F-1A0F31E82805}"/>
              </a:ext>
            </a:extLst>
          </p:cNvPr>
          <p:cNvSpPr>
            <a:spLocks noGrp="1"/>
          </p:cNvSpPr>
          <p:nvPr>
            <p:ph type="pic" sz="quarter" idx="19"/>
          </p:nvPr>
        </p:nvSpPr>
        <p:spPr>
          <a:xfrm>
            <a:off x="9345600" y="4613770"/>
            <a:ext cx="2846399" cy="2252733"/>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Text Placeholder 13">
            <a:extLst>
              <a:ext uri="{FF2B5EF4-FFF2-40B4-BE49-F238E27FC236}">
                <a16:creationId xmlns:a16="http://schemas.microsoft.com/office/drawing/2014/main" id="{20C01FCC-9473-B34B-B04E-03E36AD25623}"/>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15">
            <a:extLst>
              <a:ext uri="{FF2B5EF4-FFF2-40B4-BE49-F238E27FC236}">
                <a16:creationId xmlns:a16="http://schemas.microsoft.com/office/drawing/2014/main" id="{3BFC8524-5F4B-A84D-978A-151A95D98BC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1F73023A-2C65-A64E-86A4-0A30F3C926CF}"/>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862D3FAA-E55B-9D49-9169-4A01DE30590F}"/>
              </a:ext>
            </a:extLst>
          </p:cNvPr>
          <p:cNvSpPr>
            <a:spLocks noGrp="1"/>
          </p:cNvSpPr>
          <p:nvPr>
            <p:ph type="body" sz="quarter" idx="20"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8525783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 Image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6" name="Picture Placeholder 2">
            <a:extLst>
              <a:ext uri="{FF2B5EF4-FFF2-40B4-BE49-F238E27FC236}">
                <a16:creationId xmlns:a16="http://schemas.microsoft.com/office/drawing/2014/main" id="{0FEA7CD5-DACF-0B4E-8852-CBC4DCB159BC}"/>
              </a:ext>
            </a:extLst>
          </p:cNvPr>
          <p:cNvSpPr>
            <a:spLocks noGrp="1"/>
          </p:cNvSpPr>
          <p:nvPr>
            <p:ph type="pic" sz="quarter" idx="19"/>
          </p:nvPr>
        </p:nvSpPr>
        <p:spPr>
          <a:xfrm>
            <a:off x="6456363" y="0"/>
            <a:ext cx="1575727" cy="174031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7" name="Picture Placeholder 2">
            <a:extLst>
              <a:ext uri="{FF2B5EF4-FFF2-40B4-BE49-F238E27FC236}">
                <a16:creationId xmlns:a16="http://schemas.microsoft.com/office/drawing/2014/main" id="{6BC7189F-C38F-094A-A346-F636C780D1BE}"/>
              </a:ext>
            </a:extLst>
          </p:cNvPr>
          <p:cNvSpPr>
            <a:spLocks noGrp="1"/>
          </p:cNvSpPr>
          <p:nvPr>
            <p:ph type="pic" sz="quarter" idx="20"/>
          </p:nvPr>
        </p:nvSpPr>
        <p:spPr>
          <a:xfrm>
            <a:off x="8067600" y="-1"/>
            <a:ext cx="4124400" cy="352951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8" name="Picture Placeholder 2">
            <a:extLst>
              <a:ext uri="{FF2B5EF4-FFF2-40B4-BE49-F238E27FC236}">
                <a16:creationId xmlns:a16="http://schemas.microsoft.com/office/drawing/2014/main" id="{641119A8-D850-B34C-B820-2C8EE9832802}"/>
              </a:ext>
            </a:extLst>
          </p:cNvPr>
          <p:cNvSpPr>
            <a:spLocks noGrp="1"/>
          </p:cNvSpPr>
          <p:nvPr>
            <p:ph type="pic" sz="quarter" idx="21"/>
          </p:nvPr>
        </p:nvSpPr>
        <p:spPr>
          <a:xfrm>
            <a:off x="9568800" y="3578398"/>
            <a:ext cx="2623200" cy="32796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9" name="Picture Placeholder 2">
            <a:extLst>
              <a:ext uri="{FF2B5EF4-FFF2-40B4-BE49-F238E27FC236}">
                <a16:creationId xmlns:a16="http://schemas.microsoft.com/office/drawing/2014/main" id="{8B67BA24-514E-7740-8B21-B0A4E670D982}"/>
              </a:ext>
            </a:extLst>
          </p:cNvPr>
          <p:cNvSpPr>
            <a:spLocks noGrp="1"/>
          </p:cNvSpPr>
          <p:nvPr>
            <p:ph type="pic" sz="quarter" idx="22"/>
          </p:nvPr>
        </p:nvSpPr>
        <p:spPr>
          <a:xfrm>
            <a:off x="6456363" y="1789200"/>
            <a:ext cx="1575727" cy="174031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0" name="Picture Placeholder 2">
            <a:extLst>
              <a:ext uri="{FF2B5EF4-FFF2-40B4-BE49-F238E27FC236}">
                <a16:creationId xmlns:a16="http://schemas.microsoft.com/office/drawing/2014/main" id="{22FE1F34-6C60-4B40-AE5B-771105CE7CA4}"/>
              </a:ext>
            </a:extLst>
          </p:cNvPr>
          <p:cNvSpPr>
            <a:spLocks noGrp="1"/>
          </p:cNvSpPr>
          <p:nvPr>
            <p:ph type="pic" sz="quarter" idx="23"/>
          </p:nvPr>
        </p:nvSpPr>
        <p:spPr>
          <a:xfrm>
            <a:off x="6456363" y="3578400"/>
            <a:ext cx="3075343" cy="32796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13">
            <a:extLst>
              <a:ext uri="{FF2B5EF4-FFF2-40B4-BE49-F238E27FC236}">
                <a16:creationId xmlns:a16="http://schemas.microsoft.com/office/drawing/2014/main" id="{83B26AB7-9DA0-7141-9C5C-9828F6766381}"/>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5">
            <a:extLst>
              <a:ext uri="{FF2B5EF4-FFF2-40B4-BE49-F238E27FC236}">
                <a16:creationId xmlns:a16="http://schemas.microsoft.com/office/drawing/2014/main" id="{606B15CD-11F2-8A49-9F38-8C9D94C8E78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9342527A-03FA-6745-B84B-EBA0D15A6CD7}"/>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26" name="Text Placeholder 2">
            <a:extLst>
              <a:ext uri="{FF2B5EF4-FFF2-40B4-BE49-F238E27FC236}">
                <a16:creationId xmlns:a16="http://schemas.microsoft.com/office/drawing/2014/main" id="{BFB866CA-02F2-9C41-B60D-532ACE154249}"/>
              </a:ext>
            </a:extLst>
          </p:cNvPr>
          <p:cNvSpPr>
            <a:spLocks noGrp="1"/>
          </p:cNvSpPr>
          <p:nvPr>
            <p:ph type="body" sz="quarter" idx="16"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2549933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 Image Horizonta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3" name="Picture Placeholder 2">
            <a:extLst>
              <a:ext uri="{FF2B5EF4-FFF2-40B4-BE49-F238E27FC236}">
                <a16:creationId xmlns:a16="http://schemas.microsoft.com/office/drawing/2014/main" id="{F0B82475-FA54-6943-8DDE-0586359E37CA}"/>
              </a:ext>
            </a:extLst>
          </p:cNvPr>
          <p:cNvSpPr>
            <a:spLocks noGrp="1"/>
          </p:cNvSpPr>
          <p:nvPr>
            <p:ph type="pic" sz="quarter" idx="25"/>
          </p:nvPr>
        </p:nvSpPr>
        <p:spPr>
          <a:xfrm>
            <a:off x="739775" y="3429000"/>
            <a:ext cx="11452225"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8" name="Text Placeholder 13">
            <a:extLst>
              <a:ext uri="{FF2B5EF4-FFF2-40B4-BE49-F238E27FC236}">
                <a16:creationId xmlns:a16="http://schemas.microsoft.com/office/drawing/2014/main" id="{7926EB47-1D9B-C04B-BFFD-D68382EFE85D}"/>
              </a:ext>
            </a:extLst>
          </p:cNvPr>
          <p:cNvSpPr>
            <a:spLocks noGrp="1"/>
          </p:cNvSpPr>
          <p:nvPr>
            <p:ph type="body" sz="quarter" idx="14"/>
          </p:nvPr>
        </p:nvSpPr>
        <p:spPr>
          <a:xfrm>
            <a:off x="1127125" y="1412875"/>
            <a:ext cx="10514012" cy="1716580"/>
          </a:xfrm>
        </p:spPr>
        <p:txBody>
          <a:bodyPr numCol="1" spcCol="288000">
            <a:normAutofit/>
          </a:bodyPr>
          <a:lstStyle>
            <a:lvl1pPr marL="0" indent="0">
              <a:buNone/>
              <a:defRPr sz="18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19" name="Text Placeholder 15">
            <a:extLst>
              <a:ext uri="{FF2B5EF4-FFF2-40B4-BE49-F238E27FC236}">
                <a16:creationId xmlns:a16="http://schemas.microsoft.com/office/drawing/2014/main" id="{3A7D6780-284E-5343-9668-9C522FF67ED3}"/>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AFE48E78-ADA7-0146-B931-42BAE37F4CF2}"/>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2" name="Text Placeholder 2">
            <a:extLst>
              <a:ext uri="{FF2B5EF4-FFF2-40B4-BE49-F238E27FC236}">
                <a16:creationId xmlns:a16="http://schemas.microsoft.com/office/drawing/2014/main" id="{4BEC1A1E-1FC2-3647-AC59-5F7D2A8184F4}"/>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50276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8" y="-1"/>
            <a:ext cx="11455784" cy="34290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9" name="Text Placeholder 13">
            <a:extLst>
              <a:ext uri="{FF2B5EF4-FFF2-40B4-BE49-F238E27FC236}">
                <a16:creationId xmlns:a16="http://schemas.microsoft.com/office/drawing/2014/main" id="{594CF9CA-ECD4-B24B-BD5D-E60D6C1DED52}"/>
              </a:ext>
            </a:extLst>
          </p:cNvPr>
          <p:cNvSpPr>
            <a:spLocks noGrp="1"/>
          </p:cNvSpPr>
          <p:nvPr>
            <p:ph type="body" sz="quarter" idx="14" hasCustomPrompt="1"/>
          </p:nvPr>
        </p:nvSpPr>
        <p:spPr>
          <a:xfrm>
            <a:off x="1127124" y="6043689"/>
            <a:ext cx="10673365" cy="448235"/>
          </a:xfrm>
        </p:spPr>
        <p:txBody>
          <a:bodyPr>
            <a:normAutofit/>
          </a:bodyPr>
          <a:lstStyle>
            <a:lvl1pPr marL="0" indent="0">
              <a:buNone/>
              <a:defRPr sz="1200" spc="300">
                <a:solidFill>
                  <a:schemeClr val="accent1"/>
                </a:solidFill>
              </a:defRPr>
            </a:lvl1pPr>
            <a:lvl2pPr>
              <a:defRPr sz="1600"/>
            </a:lvl2pPr>
            <a:lvl3pPr>
              <a:defRPr sz="1400"/>
            </a:lvl3pPr>
            <a:lvl4pPr>
              <a:defRPr sz="1200"/>
            </a:lvl4pPr>
            <a:lvl5pPr>
              <a:defRPr sz="1200"/>
            </a:lvl5pPr>
          </a:lstStyle>
          <a:p>
            <a:pPr lvl="0"/>
            <a:r>
              <a:rPr lang="en-GB" dirty="0"/>
              <a:t>SUBTITLE GOES HERE – TYPE IN CAPITALS</a:t>
            </a:r>
          </a:p>
        </p:txBody>
      </p:sp>
      <p:sp>
        <p:nvSpPr>
          <p:cNvPr id="20" name="Title 10">
            <a:extLst>
              <a:ext uri="{FF2B5EF4-FFF2-40B4-BE49-F238E27FC236}">
                <a16:creationId xmlns:a16="http://schemas.microsoft.com/office/drawing/2014/main" id="{D0FC04B8-6050-FE41-BAA5-83572DF6ADE2}"/>
              </a:ext>
            </a:extLst>
          </p:cNvPr>
          <p:cNvSpPr>
            <a:spLocks noGrp="1"/>
          </p:cNvSpPr>
          <p:nvPr>
            <p:ph type="title"/>
          </p:nvPr>
        </p:nvSpPr>
        <p:spPr>
          <a:xfrm>
            <a:off x="1127125" y="4478318"/>
            <a:ext cx="10673365" cy="1470780"/>
          </a:xfrm>
        </p:spPr>
        <p:txBody>
          <a:bodyPr wrap="square" anchor="b">
            <a:normAutofit/>
          </a:bodyPr>
          <a:lstStyle>
            <a:lvl1pPr>
              <a:defRPr sz="5400">
                <a:solidFill>
                  <a:schemeClr val="tx1">
                    <a:lumMod val="95000"/>
                    <a:lumOff val="5000"/>
                  </a:schemeClr>
                </a:solidFill>
              </a:defRPr>
            </a:lvl1pPr>
          </a:lstStyle>
          <a:p>
            <a:r>
              <a:rPr lang="en-US"/>
              <a:t>Click to edit Master title style</a:t>
            </a:r>
            <a:endParaRPr lang="en-GB" dirty="0"/>
          </a:p>
        </p:txBody>
      </p:sp>
      <p:sp>
        <p:nvSpPr>
          <p:cNvPr id="21" name="Text Placeholder 8">
            <a:extLst>
              <a:ext uri="{FF2B5EF4-FFF2-40B4-BE49-F238E27FC236}">
                <a16:creationId xmlns:a16="http://schemas.microsoft.com/office/drawing/2014/main" id="{D57D2999-F65D-3743-89FE-1F97D047CC3C}"/>
              </a:ext>
            </a:extLst>
          </p:cNvPr>
          <p:cNvSpPr>
            <a:spLocks noGrp="1"/>
          </p:cNvSpPr>
          <p:nvPr>
            <p:ph type="body" sz="quarter" idx="16" hasCustomPrompt="1"/>
          </p:nvPr>
        </p:nvSpPr>
        <p:spPr>
          <a:xfrm>
            <a:off x="1127124" y="3823573"/>
            <a:ext cx="668636" cy="431090"/>
          </a:xfrm>
        </p:spPr>
        <p:txBody>
          <a:bodyPr>
            <a:noAutofit/>
          </a:bodyPr>
          <a:lstStyle>
            <a:lvl1pPr marL="0" indent="0">
              <a:buNone/>
              <a:defRPr sz="3200" b="0" i="0">
                <a:solidFill>
                  <a:schemeClr val="accent1"/>
                </a:solidFill>
                <a:latin typeface="HelveticaNeueLT Pro 65 Md" panose="020B0604020202020204" pitchFamily="34" charset="77"/>
              </a:defRPr>
            </a:lvl1pPr>
          </a:lstStyle>
          <a:p>
            <a:pPr lvl="0"/>
            <a:r>
              <a:rPr lang="en-GB" dirty="0"/>
              <a:t>XX</a:t>
            </a:r>
          </a:p>
        </p:txBody>
      </p:sp>
      <p:sp>
        <p:nvSpPr>
          <p:cNvPr id="12" name="Slide Number Placeholder 5">
            <a:extLst>
              <a:ext uri="{FF2B5EF4-FFF2-40B4-BE49-F238E27FC236}">
                <a16:creationId xmlns:a16="http://schemas.microsoft.com/office/drawing/2014/main" id="{01C1C863-028E-D139-6894-761C1035C082}"/>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4180813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 Image Horizontal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8" name="Picture Placeholder 2">
            <a:extLst>
              <a:ext uri="{FF2B5EF4-FFF2-40B4-BE49-F238E27FC236}">
                <a16:creationId xmlns:a16="http://schemas.microsoft.com/office/drawing/2014/main" id="{641119A8-D850-B34C-B820-2C8EE9832802}"/>
              </a:ext>
            </a:extLst>
          </p:cNvPr>
          <p:cNvSpPr>
            <a:spLocks noGrp="1"/>
          </p:cNvSpPr>
          <p:nvPr>
            <p:ph type="pic" sz="quarter" idx="21"/>
          </p:nvPr>
        </p:nvSpPr>
        <p:spPr>
          <a:xfrm>
            <a:off x="7282800" y="3005593"/>
            <a:ext cx="4909200" cy="3852406"/>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0" name="Picture Placeholder 2">
            <a:extLst>
              <a:ext uri="{FF2B5EF4-FFF2-40B4-BE49-F238E27FC236}">
                <a16:creationId xmlns:a16="http://schemas.microsoft.com/office/drawing/2014/main" id="{22FE1F34-6C60-4B40-AE5B-771105CE7CA4}"/>
              </a:ext>
            </a:extLst>
          </p:cNvPr>
          <p:cNvSpPr>
            <a:spLocks noGrp="1"/>
          </p:cNvSpPr>
          <p:nvPr>
            <p:ph type="pic" sz="quarter" idx="23"/>
          </p:nvPr>
        </p:nvSpPr>
        <p:spPr>
          <a:xfrm>
            <a:off x="4170363" y="3005593"/>
            <a:ext cx="3075343" cy="174197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Picture Placeholder 2">
            <a:extLst>
              <a:ext uri="{FF2B5EF4-FFF2-40B4-BE49-F238E27FC236}">
                <a16:creationId xmlns:a16="http://schemas.microsoft.com/office/drawing/2014/main" id="{2A52F049-7362-0141-94FB-04401EE270C6}"/>
              </a:ext>
            </a:extLst>
          </p:cNvPr>
          <p:cNvSpPr>
            <a:spLocks noGrp="1"/>
          </p:cNvSpPr>
          <p:nvPr>
            <p:ph type="pic" sz="quarter" idx="24"/>
          </p:nvPr>
        </p:nvSpPr>
        <p:spPr>
          <a:xfrm>
            <a:off x="4170363" y="4784400"/>
            <a:ext cx="3075343" cy="207359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6" name="Picture Placeholder 2">
            <a:extLst>
              <a:ext uri="{FF2B5EF4-FFF2-40B4-BE49-F238E27FC236}">
                <a16:creationId xmlns:a16="http://schemas.microsoft.com/office/drawing/2014/main" id="{FD72CC27-1EB9-B142-A694-BB003FC55FE9}"/>
              </a:ext>
            </a:extLst>
          </p:cNvPr>
          <p:cNvSpPr>
            <a:spLocks noGrp="1"/>
          </p:cNvSpPr>
          <p:nvPr>
            <p:ph type="pic" sz="quarter" idx="25"/>
          </p:nvPr>
        </p:nvSpPr>
        <p:spPr>
          <a:xfrm>
            <a:off x="731839" y="3005593"/>
            <a:ext cx="3401430" cy="3852406"/>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13">
            <a:extLst>
              <a:ext uri="{FF2B5EF4-FFF2-40B4-BE49-F238E27FC236}">
                <a16:creationId xmlns:a16="http://schemas.microsoft.com/office/drawing/2014/main" id="{D7FFE77A-D59C-C047-A56B-D676CAA60726}"/>
              </a:ext>
            </a:extLst>
          </p:cNvPr>
          <p:cNvSpPr>
            <a:spLocks noGrp="1"/>
          </p:cNvSpPr>
          <p:nvPr>
            <p:ph type="body" sz="quarter" idx="14"/>
          </p:nvPr>
        </p:nvSpPr>
        <p:spPr>
          <a:xfrm>
            <a:off x="1127125" y="1412875"/>
            <a:ext cx="10514012" cy="1393387"/>
          </a:xfrm>
        </p:spPr>
        <p:txBody>
          <a:bodyPr numCol="1" spcCol="288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15" name="Text Placeholder 15">
            <a:extLst>
              <a:ext uri="{FF2B5EF4-FFF2-40B4-BE49-F238E27FC236}">
                <a16:creationId xmlns:a16="http://schemas.microsoft.com/office/drawing/2014/main" id="{3CBBFB50-31E4-CE4D-996D-C3A85D00926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E5E6EFDC-E8FD-2944-B656-8C4A9961D706}"/>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A6A4DEE6-E7B4-3040-A022-C2B5A1AC4B8B}"/>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9396987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 Image Horizontal x6">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8" name="Picture Placeholder 2">
            <a:extLst>
              <a:ext uri="{FF2B5EF4-FFF2-40B4-BE49-F238E27FC236}">
                <a16:creationId xmlns:a16="http://schemas.microsoft.com/office/drawing/2014/main" id="{641119A8-D850-B34C-B820-2C8EE9832802}"/>
              </a:ext>
            </a:extLst>
          </p:cNvPr>
          <p:cNvSpPr>
            <a:spLocks noGrp="1"/>
          </p:cNvSpPr>
          <p:nvPr>
            <p:ph type="pic" sz="quarter" idx="21"/>
          </p:nvPr>
        </p:nvSpPr>
        <p:spPr>
          <a:xfrm>
            <a:off x="9568800" y="2725836"/>
            <a:ext cx="2623200" cy="4132163"/>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0" name="Picture Placeholder 2">
            <a:extLst>
              <a:ext uri="{FF2B5EF4-FFF2-40B4-BE49-F238E27FC236}">
                <a16:creationId xmlns:a16="http://schemas.microsoft.com/office/drawing/2014/main" id="{22FE1F34-6C60-4B40-AE5B-771105CE7CA4}"/>
              </a:ext>
            </a:extLst>
          </p:cNvPr>
          <p:cNvSpPr>
            <a:spLocks noGrp="1"/>
          </p:cNvSpPr>
          <p:nvPr>
            <p:ph type="pic" sz="quarter" idx="23"/>
          </p:nvPr>
        </p:nvSpPr>
        <p:spPr>
          <a:xfrm>
            <a:off x="6456363" y="2725837"/>
            <a:ext cx="3075343" cy="2021727"/>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Picture Placeholder 2">
            <a:extLst>
              <a:ext uri="{FF2B5EF4-FFF2-40B4-BE49-F238E27FC236}">
                <a16:creationId xmlns:a16="http://schemas.microsoft.com/office/drawing/2014/main" id="{2A52F049-7362-0141-94FB-04401EE270C6}"/>
              </a:ext>
            </a:extLst>
          </p:cNvPr>
          <p:cNvSpPr>
            <a:spLocks noGrp="1"/>
          </p:cNvSpPr>
          <p:nvPr>
            <p:ph type="pic" sz="quarter" idx="24"/>
          </p:nvPr>
        </p:nvSpPr>
        <p:spPr>
          <a:xfrm>
            <a:off x="6456363" y="4784400"/>
            <a:ext cx="3075343" cy="207359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Picture Placeholder 2">
            <a:extLst>
              <a:ext uri="{FF2B5EF4-FFF2-40B4-BE49-F238E27FC236}">
                <a16:creationId xmlns:a16="http://schemas.microsoft.com/office/drawing/2014/main" id="{F0B82475-FA54-6943-8DDE-0586359E37CA}"/>
              </a:ext>
            </a:extLst>
          </p:cNvPr>
          <p:cNvSpPr>
            <a:spLocks noGrp="1"/>
          </p:cNvSpPr>
          <p:nvPr>
            <p:ph type="pic" sz="quarter" idx="25"/>
          </p:nvPr>
        </p:nvSpPr>
        <p:spPr>
          <a:xfrm>
            <a:off x="731838" y="2725836"/>
            <a:ext cx="1659878" cy="2021727"/>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Picture Placeholder 2">
            <a:extLst>
              <a:ext uri="{FF2B5EF4-FFF2-40B4-BE49-F238E27FC236}">
                <a16:creationId xmlns:a16="http://schemas.microsoft.com/office/drawing/2014/main" id="{0D1FBB25-F361-DF46-8C58-2C724AE746C0}"/>
              </a:ext>
            </a:extLst>
          </p:cNvPr>
          <p:cNvSpPr>
            <a:spLocks noGrp="1"/>
          </p:cNvSpPr>
          <p:nvPr>
            <p:ph type="pic" sz="quarter" idx="26"/>
          </p:nvPr>
        </p:nvSpPr>
        <p:spPr>
          <a:xfrm>
            <a:off x="731838" y="4784400"/>
            <a:ext cx="1659878" cy="207359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1" name="Picture Placeholder 2">
            <a:extLst>
              <a:ext uri="{FF2B5EF4-FFF2-40B4-BE49-F238E27FC236}">
                <a16:creationId xmlns:a16="http://schemas.microsoft.com/office/drawing/2014/main" id="{B66AD0B3-ECA4-AE49-94D6-D2EE31C367F6}"/>
              </a:ext>
            </a:extLst>
          </p:cNvPr>
          <p:cNvSpPr>
            <a:spLocks noGrp="1"/>
          </p:cNvSpPr>
          <p:nvPr>
            <p:ph type="pic" sz="quarter" idx="27"/>
          </p:nvPr>
        </p:nvSpPr>
        <p:spPr>
          <a:xfrm>
            <a:off x="2429044" y="2725836"/>
            <a:ext cx="3990700" cy="4132163"/>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4" name="Text Placeholder 13">
            <a:extLst>
              <a:ext uri="{FF2B5EF4-FFF2-40B4-BE49-F238E27FC236}">
                <a16:creationId xmlns:a16="http://schemas.microsoft.com/office/drawing/2014/main" id="{F67236B9-2E90-0E44-B68A-7ADAAC65815E}"/>
              </a:ext>
            </a:extLst>
          </p:cNvPr>
          <p:cNvSpPr>
            <a:spLocks noGrp="1"/>
          </p:cNvSpPr>
          <p:nvPr>
            <p:ph type="body" sz="quarter" idx="14"/>
          </p:nvPr>
        </p:nvSpPr>
        <p:spPr>
          <a:xfrm>
            <a:off x="1127125" y="1412875"/>
            <a:ext cx="10514012" cy="1038663"/>
          </a:xfrm>
        </p:spPr>
        <p:txBody>
          <a:bodyPr numCol="1" spcCol="288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16" name="Text Placeholder 15">
            <a:extLst>
              <a:ext uri="{FF2B5EF4-FFF2-40B4-BE49-F238E27FC236}">
                <a16:creationId xmlns:a16="http://schemas.microsoft.com/office/drawing/2014/main" id="{932804D0-79D1-5549-BBA1-B746AD8B290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BBE88A6E-348D-9644-B300-90BD0362FDC7}"/>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5" name="Text Placeholder 2">
            <a:extLst>
              <a:ext uri="{FF2B5EF4-FFF2-40B4-BE49-F238E27FC236}">
                <a16:creationId xmlns:a16="http://schemas.microsoft.com/office/drawing/2014/main" id="{036F988D-978B-6A47-83A4-00EB352ECC54}"/>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1695634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at + Image + Box">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1" name="Title 10">
            <a:extLst>
              <a:ext uri="{FF2B5EF4-FFF2-40B4-BE49-F238E27FC236}">
                <a16:creationId xmlns:a16="http://schemas.microsoft.com/office/drawing/2014/main" id="{4E389685-9AD0-804A-8EC2-D3CCC68609D9}"/>
              </a:ext>
            </a:extLst>
          </p:cNvPr>
          <p:cNvSpPr>
            <a:spLocks noGrp="1"/>
          </p:cNvSpPr>
          <p:nvPr>
            <p:ph type="title" hasCustomPrompt="1"/>
          </p:nvPr>
        </p:nvSpPr>
        <p:spPr>
          <a:xfrm>
            <a:off x="1127125" y="365125"/>
            <a:ext cx="4878260" cy="1803486"/>
          </a:xfrm>
        </p:spPr>
        <p:txBody>
          <a:bodyPr>
            <a:normAutofit/>
          </a:bodyPr>
          <a:lstStyle>
            <a:lvl1pPr>
              <a:defRPr sz="16600" b="0" i="0">
                <a:solidFill>
                  <a:schemeClr val="accent1"/>
                </a:solidFill>
                <a:latin typeface="HelveticaNeueLT Pro 45 Lt" panose="020B0403020202020204" pitchFamily="34" charset="77"/>
              </a:defRPr>
            </a:lvl1pPr>
          </a:lstStyle>
          <a:p>
            <a:r>
              <a:rPr lang="en-GB" dirty="0"/>
              <a:t>XXXX</a:t>
            </a:r>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2607276"/>
            <a:ext cx="4878260" cy="3024188"/>
          </a:xfrm>
        </p:spPr>
        <p:txBody>
          <a:bodyPr>
            <a:normAutofit/>
          </a:bodyPr>
          <a:lstStyle>
            <a:lvl1pPr marL="0" indent="0">
              <a:buNone/>
              <a:defRPr sz="1600"/>
            </a:lvl1pPr>
            <a:lvl2pPr>
              <a:defRPr sz="1600"/>
            </a:lvl2pPr>
            <a:lvl3pPr>
              <a:defRPr sz="1400"/>
            </a:lvl3pPr>
            <a:lvl4pPr>
              <a:defRPr sz="1200"/>
            </a:lvl4pPr>
            <a:lvl5pPr>
              <a:defRPr sz="1200"/>
            </a:lvl5pPr>
          </a:lstStyle>
          <a:p>
            <a:pPr lvl="0"/>
            <a:r>
              <a:rPr lang="en-GB" dirty="0"/>
              <a:t>Click to edit Master text styles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2" y="0"/>
            <a:ext cx="573563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p:nvPr>
        </p:nvSpPr>
        <p:spPr>
          <a:xfrm>
            <a:off x="6456362" y="3429000"/>
            <a:ext cx="5735637" cy="3429000"/>
          </a:xfrm>
          <a:prstGeom prst="rect">
            <a:avLst/>
          </a:prstGeom>
          <a:solidFill>
            <a:schemeClr val="accent1">
              <a:lumMod val="40000"/>
              <a:lumOff val="60000"/>
            </a:schemeClr>
          </a:solidFill>
        </p:spPr>
        <p:txBody>
          <a:bodyPr lIns="288000" tIns="288000" rIns="288000" bIns="360000">
            <a:normAutofit/>
          </a:bodyPr>
          <a:lstStyle>
            <a:lvl1pPr marL="0" indent="0">
              <a:lnSpc>
                <a:spcPct val="120000"/>
              </a:lnSpc>
              <a:spcBef>
                <a:spcPts val="0"/>
              </a:spcBef>
              <a:buFont typeface="System Font Regular"/>
              <a:buNone/>
              <a:tabLst/>
              <a:defRPr sz="1600"/>
            </a:lvl1pPr>
            <a:lvl2pPr marL="492125" indent="-225425">
              <a:lnSpc>
                <a:spcPct val="120000"/>
              </a:lnSpc>
              <a:tabLst/>
              <a:defRPr sz="1400"/>
            </a:lvl2pPr>
          </a:lstStyle>
          <a:p>
            <a:pPr lvl="0"/>
            <a:r>
              <a:rPr lang="en-GB" dirty="0"/>
              <a:t>Click to edit Master text styles</a:t>
            </a:r>
          </a:p>
        </p:txBody>
      </p:sp>
      <p:sp>
        <p:nvSpPr>
          <p:cNvPr id="15" name="Text Placeholder 15">
            <a:extLst>
              <a:ext uri="{FF2B5EF4-FFF2-40B4-BE49-F238E27FC236}">
                <a16:creationId xmlns:a16="http://schemas.microsoft.com/office/drawing/2014/main" id="{3C26A0D1-9777-6748-9EF6-D58DF336398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583123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t + Image + Long Quot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1" name="Title 10">
            <a:extLst>
              <a:ext uri="{FF2B5EF4-FFF2-40B4-BE49-F238E27FC236}">
                <a16:creationId xmlns:a16="http://schemas.microsoft.com/office/drawing/2014/main" id="{4E389685-9AD0-804A-8EC2-D3CCC68609D9}"/>
              </a:ext>
            </a:extLst>
          </p:cNvPr>
          <p:cNvSpPr>
            <a:spLocks noGrp="1"/>
          </p:cNvSpPr>
          <p:nvPr>
            <p:ph type="title" hasCustomPrompt="1"/>
          </p:nvPr>
        </p:nvSpPr>
        <p:spPr>
          <a:xfrm>
            <a:off x="1127124" y="3699996"/>
            <a:ext cx="6295652" cy="1045323"/>
          </a:xfrm>
        </p:spPr>
        <p:txBody>
          <a:bodyPr>
            <a:noAutofit/>
          </a:bodyPr>
          <a:lstStyle>
            <a:lvl1pPr>
              <a:defRPr sz="8000" b="0" i="0">
                <a:latin typeface="HelveticaNeueLT Pro 65 Md" panose="020B0604020202020204" pitchFamily="34" charset="77"/>
              </a:defRPr>
            </a:lvl1pPr>
          </a:lstStyle>
          <a:p>
            <a:r>
              <a:rPr lang="en-GB" dirty="0"/>
              <a:t>XXXX</a:t>
            </a:r>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4" y="4852099"/>
            <a:ext cx="5329239" cy="1601089"/>
          </a:xfrm>
        </p:spPr>
        <p:txBody>
          <a:bodyPr>
            <a:normAutofit/>
          </a:bodyPr>
          <a:lstStyle>
            <a:lvl1pPr marL="0" marR="0" indent="0" algn="l" defTabSz="914400" rtl="0" eaLnBrk="1" fontAlgn="auto" latinLnBrk="0" hangingPunct="1">
              <a:lnSpc>
                <a:spcPct val="120000"/>
              </a:lnSpc>
              <a:spcBef>
                <a:spcPts val="0"/>
              </a:spcBef>
              <a:spcAft>
                <a:spcPts val="600"/>
              </a:spcAft>
              <a:buClr>
                <a:schemeClr val="tx1">
                  <a:lumMod val="85000"/>
                  <a:lumOff val="15000"/>
                </a:schemeClr>
              </a:buClr>
              <a:buSzPct val="100000"/>
              <a:buFont typeface="System Font Regular"/>
              <a:buNone/>
              <a:tabLst/>
              <a:defRPr sz="1400"/>
            </a:lvl1pPr>
            <a:lvl2pPr>
              <a:defRPr sz="1600"/>
            </a:lvl2pPr>
            <a:lvl3pPr>
              <a:defRPr sz="1400"/>
            </a:lvl3pPr>
            <a:lvl4pPr>
              <a:defRPr sz="1200"/>
            </a:lvl4pPr>
            <a:lvl5pPr>
              <a:defRPr sz="1200"/>
            </a:lvl5pPr>
          </a:lstStyle>
          <a:p>
            <a:pPr marL="0" marR="0" lvl="0" indent="0" algn="l" defTabSz="914400" rtl="0" eaLnBrk="1" fontAlgn="auto" latinLnBrk="0" hangingPunct="1">
              <a:lnSpc>
                <a:spcPct val="120000"/>
              </a:lnSpc>
              <a:spcBef>
                <a:spcPts val="0"/>
              </a:spcBef>
              <a:spcAft>
                <a:spcPts val="600"/>
              </a:spcAft>
              <a:buClr>
                <a:schemeClr val="tx1">
                  <a:lumMod val="85000"/>
                  <a:lumOff val="15000"/>
                </a:schemeClr>
              </a:buClr>
              <a:buSzPct val="100000"/>
              <a:buFont typeface="System Font Regular"/>
              <a:buNone/>
              <a:tabLst/>
              <a:defRPr/>
            </a:pPr>
            <a:r>
              <a:rPr lang="en-GB" dirty="0"/>
              <a:t>Click to edit Master text styles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1838" y="0"/>
            <a:ext cx="7371193"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8">
            <a:extLst>
              <a:ext uri="{FF2B5EF4-FFF2-40B4-BE49-F238E27FC236}">
                <a16:creationId xmlns:a16="http://schemas.microsoft.com/office/drawing/2014/main" id="{05CDF02E-24EE-0844-B49F-C3802DEEA83F}"/>
              </a:ext>
            </a:extLst>
          </p:cNvPr>
          <p:cNvSpPr>
            <a:spLocks noGrp="1"/>
          </p:cNvSpPr>
          <p:nvPr>
            <p:ph type="body" sz="quarter" idx="16"/>
          </p:nvPr>
        </p:nvSpPr>
        <p:spPr>
          <a:xfrm>
            <a:off x="8103031" y="0"/>
            <a:ext cx="4088967" cy="6858000"/>
          </a:xfrm>
          <a:prstGeom prst="rect">
            <a:avLst/>
          </a:prstGeom>
          <a:solidFill>
            <a:schemeClr val="tx2"/>
          </a:solidFill>
        </p:spPr>
        <p:txBody>
          <a:bodyPr lIns="288000" tIns="1007999" rIns="288000" bIns="180000">
            <a:normAutofit/>
          </a:bodyPr>
          <a:lstStyle>
            <a:lvl1pPr marL="0" indent="0">
              <a:lnSpc>
                <a:spcPct val="120000"/>
              </a:lnSpc>
              <a:spcBef>
                <a:spcPts val="0"/>
              </a:spcBef>
              <a:buFont typeface="System Font Regular"/>
              <a:buNone/>
              <a:tabLst/>
              <a:defRPr sz="1600" b="0" i="0">
                <a:solidFill>
                  <a:schemeClr val="bg1"/>
                </a:solidFill>
                <a:latin typeface="HelveticaNeueLT Pro 65 Md" panose="020B0604020202020204" pitchFamily="34" charset="77"/>
              </a:defRPr>
            </a:lvl1pPr>
            <a:lvl2pPr marL="492125" indent="-225425">
              <a:lnSpc>
                <a:spcPct val="120000"/>
              </a:lnSpc>
              <a:tabLst/>
              <a:defRPr sz="1400"/>
            </a:lvl2pPr>
          </a:lstStyle>
          <a:p>
            <a:pPr lvl="0"/>
            <a:r>
              <a:rPr lang="en-GB" dirty="0"/>
              <a:t>Click to edit Master text styles</a:t>
            </a:r>
          </a:p>
        </p:txBody>
      </p:sp>
      <p:sp>
        <p:nvSpPr>
          <p:cNvPr id="16" name="Text Placeholder 13">
            <a:extLst>
              <a:ext uri="{FF2B5EF4-FFF2-40B4-BE49-F238E27FC236}">
                <a16:creationId xmlns:a16="http://schemas.microsoft.com/office/drawing/2014/main" id="{B4ED3E64-514B-2640-8DD2-B88EF8108CB4}"/>
              </a:ext>
            </a:extLst>
          </p:cNvPr>
          <p:cNvSpPr>
            <a:spLocks noGrp="1"/>
          </p:cNvSpPr>
          <p:nvPr>
            <p:ph type="body" sz="quarter" idx="17" hasCustomPrompt="1"/>
          </p:nvPr>
        </p:nvSpPr>
        <p:spPr>
          <a:xfrm>
            <a:off x="8414785" y="674175"/>
            <a:ext cx="252000" cy="2520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2" name="Text Placeholder 15">
            <a:extLst>
              <a:ext uri="{FF2B5EF4-FFF2-40B4-BE49-F238E27FC236}">
                <a16:creationId xmlns:a16="http://schemas.microsoft.com/office/drawing/2014/main" id="{87A202DF-C1CB-3246-BE75-B8E2EDEBB8A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4732106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1146162" y="4882777"/>
            <a:ext cx="4878260" cy="182999"/>
          </a:xfrm>
        </p:spPr>
        <p:txBody>
          <a:bodyPr>
            <a:spAutoFit/>
          </a:bodyPr>
          <a:lstStyle>
            <a:lvl1pPr marL="0" indent="0">
              <a:buNone/>
              <a:defRPr sz="1100" spc="300"/>
            </a:lvl1pPr>
            <a:lvl2pPr>
              <a:defRPr sz="1600"/>
            </a:lvl2pPr>
            <a:lvl3pPr>
              <a:defRPr sz="1400"/>
            </a:lvl3pPr>
            <a:lvl4pPr>
              <a:defRPr sz="1200"/>
            </a:lvl4pPr>
            <a:lvl5pPr>
              <a:defRPr sz="1200"/>
            </a:lvl5pPr>
          </a:lstStyle>
          <a:p>
            <a:pPr lvl="0"/>
            <a:r>
              <a:rPr lang="en-GB" dirty="0"/>
              <a:t>ADD NAME AND COMPANY IN CAPITAL LETTERS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2" y="0"/>
            <a:ext cx="5735637"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13">
            <a:extLst>
              <a:ext uri="{FF2B5EF4-FFF2-40B4-BE49-F238E27FC236}">
                <a16:creationId xmlns:a16="http://schemas.microsoft.com/office/drawing/2014/main" id="{0182EB14-D22C-C24F-B1B8-725E333234A0}"/>
              </a:ext>
            </a:extLst>
          </p:cNvPr>
          <p:cNvSpPr>
            <a:spLocks noGrp="1"/>
          </p:cNvSpPr>
          <p:nvPr>
            <p:ph type="body" sz="quarter" idx="17" hasCustomPrompt="1"/>
          </p:nvPr>
        </p:nvSpPr>
        <p:spPr>
          <a:xfrm>
            <a:off x="1127125" y="692245"/>
            <a:ext cx="252000" cy="252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46161" y="1284941"/>
            <a:ext cx="4878260" cy="3316941"/>
          </a:xfrm>
        </p:spPr>
        <p:txBody>
          <a:bodyPr anchor="t">
            <a:normAutofit/>
          </a:bodyPr>
          <a:lstStyle>
            <a:lvl1pPr>
              <a:defRPr sz="4000">
                <a:solidFill>
                  <a:schemeClr val="accent2"/>
                </a:solidFill>
              </a:defRPr>
            </a:lvl1pPr>
          </a:lstStyle>
          <a:p>
            <a:r>
              <a:rPr lang="en-GB" dirty="0"/>
              <a:t>Click to edit Master title style</a:t>
            </a:r>
          </a:p>
        </p:txBody>
      </p:sp>
      <p:sp>
        <p:nvSpPr>
          <p:cNvPr id="11" name="Text Placeholder 15">
            <a:extLst>
              <a:ext uri="{FF2B5EF4-FFF2-40B4-BE49-F238E27FC236}">
                <a16:creationId xmlns:a16="http://schemas.microsoft.com/office/drawing/2014/main" id="{941DC303-EF72-A549-9262-8DAA56916A23}"/>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42458899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ote + Headshot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2" y="0"/>
            <a:ext cx="5735637"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27125" y="1628775"/>
            <a:ext cx="4878260" cy="3316941"/>
          </a:xfrm>
        </p:spPr>
        <p:txBody>
          <a:bodyPr anchor="t">
            <a:normAutofit/>
          </a:bodyPr>
          <a:lstStyle>
            <a:lvl1pPr>
              <a:defRPr sz="4000">
                <a:solidFill>
                  <a:schemeClr val="accent2"/>
                </a:solidFill>
              </a:defRPr>
            </a:lvl1pPr>
          </a:lstStyle>
          <a:p>
            <a:r>
              <a:rPr lang="en-GB" dirty="0"/>
              <a:t>Click to edit Master title style</a:t>
            </a:r>
          </a:p>
        </p:txBody>
      </p:sp>
      <p:sp>
        <p:nvSpPr>
          <p:cNvPr id="11" name="Picture Placeholder 9">
            <a:extLst>
              <a:ext uri="{FF2B5EF4-FFF2-40B4-BE49-F238E27FC236}">
                <a16:creationId xmlns:a16="http://schemas.microsoft.com/office/drawing/2014/main" id="{34D0C5B3-AAE1-4B40-964C-BEC2A79962DE}"/>
              </a:ext>
            </a:extLst>
          </p:cNvPr>
          <p:cNvSpPr>
            <a:spLocks noGrp="1"/>
          </p:cNvSpPr>
          <p:nvPr>
            <p:ph type="pic" sz="quarter" idx="20" hasCustomPrompt="1"/>
          </p:nvPr>
        </p:nvSpPr>
        <p:spPr>
          <a:xfrm>
            <a:off x="1146161" y="445928"/>
            <a:ext cx="885063" cy="88506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2" name="Text Placeholder 13">
            <a:extLst>
              <a:ext uri="{FF2B5EF4-FFF2-40B4-BE49-F238E27FC236}">
                <a16:creationId xmlns:a16="http://schemas.microsoft.com/office/drawing/2014/main" id="{22EA10A6-DEFC-EE46-8609-C81C84C83053}"/>
              </a:ext>
            </a:extLst>
          </p:cNvPr>
          <p:cNvSpPr>
            <a:spLocks noGrp="1"/>
          </p:cNvSpPr>
          <p:nvPr>
            <p:ph type="body" sz="quarter" idx="14" hasCustomPrompt="1"/>
          </p:nvPr>
        </p:nvSpPr>
        <p:spPr>
          <a:xfrm>
            <a:off x="1127125" y="5344010"/>
            <a:ext cx="4878260" cy="182999"/>
          </a:xfrm>
        </p:spPr>
        <p:txBody>
          <a:bodyPr>
            <a:spAutoFit/>
          </a:bodyPr>
          <a:lstStyle>
            <a:lvl1pPr marL="0" indent="0">
              <a:buNone/>
              <a:defRPr sz="1100" spc="300"/>
            </a:lvl1pPr>
            <a:lvl2pPr>
              <a:defRPr sz="1600"/>
            </a:lvl2pPr>
            <a:lvl3pPr>
              <a:defRPr sz="1400"/>
            </a:lvl3pPr>
            <a:lvl4pPr>
              <a:defRPr sz="1200"/>
            </a:lvl4pPr>
            <a:lvl5pPr>
              <a:defRPr sz="1200"/>
            </a:lvl5pPr>
          </a:lstStyle>
          <a:p>
            <a:pPr lvl="0"/>
            <a:r>
              <a:rPr lang="en-GB" dirty="0"/>
              <a:t>ADD NAME AND COMPANY IN CAPITAL LETTERS</a:t>
            </a:r>
          </a:p>
        </p:txBody>
      </p:sp>
      <p:sp>
        <p:nvSpPr>
          <p:cNvPr id="13" name="Text Placeholder 15">
            <a:extLst>
              <a:ext uri="{FF2B5EF4-FFF2-40B4-BE49-F238E27FC236}">
                <a16:creationId xmlns:a16="http://schemas.microsoft.com/office/drawing/2014/main" id="{D4000B2D-296D-E84A-B713-0AD28A5BBCBA}"/>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12961804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Quotes + Headshot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4" y="1700213"/>
            <a:ext cx="1425769" cy="1425769"/>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24" name="Text Placeholder 15">
            <a:extLst>
              <a:ext uri="{FF2B5EF4-FFF2-40B4-BE49-F238E27FC236}">
                <a16:creationId xmlns:a16="http://schemas.microsoft.com/office/drawing/2014/main" id="{20DA26E1-AE1B-8F46-85AB-8AE59C35C64E}"/>
              </a:ext>
            </a:extLst>
          </p:cNvPr>
          <p:cNvSpPr>
            <a:spLocks noGrp="1"/>
          </p:cNvSpPr>
          <p:nvPr>
            <p:ph type="body" sz="quarter" idx="29"/>
          </p:nvPr>
        </p:nvSpPr>
        <p:spPr>
          <a:xfrm>
            <a:off x="1127125" y="3781648"/>
            <a:ext cx="3088887" cy="2103997"/>
          </a:xfrm>
        </p:spPr>
        <p:txBody>
          <a:bodyPr anchor="t">
            <a:normAutofit/>
          </a:bodyPr>
          <a:lstStyle>
            <a:lvl1pPr marL="0" indent="0">
              <a:lnSpc>
                <a:spcPct val="110000"/>
              </a:lnSpc>
              <a:spcBef>
                <a:spcPts val="0"/>
              </a:spcBef>
              <a:spcAft>
                <a:spcPts val="4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5" name="Text Placeholder 13">
            <a:extLst>
              <a:ext uri="{FF2B5EF4-FFF2-40B4-BE49-F238E27FC236}">
                <a16:creationId xmlns:a16="http://schemas.microsoft.com/office/drawing/2014/main" id="{F78BC2C6-F178-5845-86E0-AF3C82354910}"/>
              </a:ext>
            </a:extLst>
          </p:cNvPr>
          <p:cNvSpPr>
            <a:spLocks noGrp="1"/>
          </p:cNvSpPr>
          <p:nvPr>
            <p:ph type="body" sz="quarter" idx="30" hasCustomPrompt="1"/>
          </p:nvPr>
        </p:nvSpPr>
        <p:spPr>
          <a:xfrm>
            <a:off x="1127124" y="3355706"/>
            <a:ext cx="252000" cy="2520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6" name="Text Placeholder 15">
            <a:extLst>
              <a:ext uri="{FF2B5EF4-FFF2-40B4-BE49-F238E27FC236}">
                <a16:creationId xmlns:a16="http://schemas.microsoft.com/office/drawing/2014/main" id="{5EC9F523-374F-0F43-BAF0-83F42B4895BE}"/>
              </a:ext>
            </a:extLst>
          </p:cNvPr>
          <p:cNvSpPr>
            <a:spLocks noGrp="1"/>
          </p:cNvSpPr>
          <p:nvPr>
            <p:ph type="body" sz="quarter" idx="31" hasCustomPrompt="1"/>
          </p:nvPr>
        </p:nvSpPr>
        <p:spPr>
          <a:xfrm>
            <a:off x="1127125" y="6008106"/>
            <a:ext cx="3088887" cy="445081"/>
          </a:xfrm>
        </p:spPr>
        <p:txBody>
          <a:bodyPr anchor="t">
            <a:normAutofit/>
          </a:bodyPr>
          <a:lstStyle>
            <a:lvl1pPr marL="0" indent="0">
              <a:lnSpc>
                <a:spcPct val="90000"/>
              </a:lnSpc>
              <a:spcBef>
                <a:spcPts val="0"/>
              </a:spcBef>
              <a:spcAft>
                <a:spcPts val="300"/>
              </a:spcAft>
              <a:buNone/>
              <a:defRPr sz="1100" b="0" i="0">
                <a:latin typeface="HelveticaNeueLT Pro 45 Lt" panose="020B0403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Name, Position, Company</a:t>
            </a:r>
          </a:p>
        </p:txBody>
      </p:sp>
      <p:sp>
        <p:nvSpPr>
          <p:cNvPr id="27" name="Picture Placeholder 9">
            <a:extLst>
              <a:ext uri="{FF2B5EF4-FFF2-40B4-BE49-F238E27FC236}">
                <a16:creationId xmlns:a16="http://schemas.microsoft.com/office/drawing/2014/main" id="{44058788-6E72-7448-A7AC-3BE2BB3FC23C}"/>
              </a:ext>
            </a:extLst>
          </p:cNvPr>
          <p:cNvSpPr>
            <a:spLocks noGrp="1"/>
          </p:cNvSpPr>
          <p:nvPr>
            <p:ph type="pic" sz="quarter" idx="32" hasCustomPrompt="1"/>
          </p:nvPr>
        </p:nvSpPr>
        <p:spPr>
          <a:xfrm>
            <a:off x="4839687" y="1700213"/>
            <a:ext cx="1425769" cy="1425769"/>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28" name="Text Placeholder 15">
            <a:extLst>
              <a:ext uri="{FF2B5EF4-FFF2-40B4-BE49-F238E27FC236}">
                <a16:creationId xmlns:a16="http://schemas.microsoft.com/office/drawing/2014/main" id="{A0FF2B1A-6003-DF4C-9B43-FC681E828153}"/>
              </a:ext>
            </a:extLst>
          </p:cNvPr>
          <p:cNvSpPr>
            <a:spLocks noGrp="1"/>
          </p:cNvSpPr>
          <p:nvPr>
            <p:ph type="body" sz="quarter" idx="33"/>
          </p:nvPr>
        </p:nvSpPr>
        <p:spPr>
          <a:xfrm>
            <a:off x="4839688" y="3781648"/>
            <a:ext cx="3088887" cy="2103997"/>
          </a:xfrm>
        </p:spPr>
        <p:txBody>
          <a:bodyPr anchor="t">
            <a:normAutofit/>
          </a:bodyPr>
          <a:lstStyle>
            <a:lvl1pPr marL="0" indent="0">
              <a:lnSpc>
                <a:spcPct val="110000"/>
              </a:lnSpc>
              <a:spcBef>
                <a:spcPts val="0"/>
              </a:spcBef>
              <a:spcAft>
                <a:spcPts val="4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9" name="Text Placeholder 13">
            <a:extLst>
              <a:ext uri="{FF2B5EF4-FFF2-40B4-BE49-F238E27FC236}">
                <a16:creationId xmlns:a16="http://schemas.microsoft.com/office/drawing/2014/main" id="{A048A900-5432-6346-A12B-1B1EC57C2601}"/>
              </a:ext>
            </a:extLst>
          </p:cNvPr>
          <p:cNvSpPr>
            <a:spLocks noGrp="1"/>
          </p:cNvSpPr>
          <p:nvPr>
            <p:ph type="body" sz="quarter" idx="34" hasCustomPrompt="1"/>
          </p:nvPr>
        </p:nvSpPr>
        <p:spPr>
          <a:xfrm>
            <a:off x="4839687" y="3355706"/>
            <a:ext cx="252000" cy="2520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30" name="Text Placeholder 15">
            <a:extLst>
              <a:ext uri="{FF2B5EF4-FFF2-40B4-BE49-F238E27FC236}">
                <a16:creationId xmlns:a16="http://schemas.microsoft.com/office/drawing/2014/main" id="{6BBBF442-A5B1-AC4D-B879-F9DAF5860029}"/>
              </a:ext>
            </a:extLst>
          </p:cNvPr>
          <p:cNvSpPr>
            <a:spLocks noGrp="1"/>
          </p:cNvSpPr>
          <p:nvPr>
            <p:ph type="body" sz="quarter" idx="35" hasCustomPrompt="1"/>
          </p:nvPr>
        </p:nvSpPr>
        <p:spPr>
          <a:xfrm>
            <a:off x="4839688" y="6008106"/>
            <a:ext cx="3088887" cy="445081"/>
          </a:xfrm>
        </p:spPr>
        <p:txBody>
          <a:bodyPr anchor="t">
            <a:normAutofit/>
          </a:bodyPr>
          <a:lstStyle>
            <a:lvl1pPr marL="0" indent="0">
              <a:lnSpc>
                <a:spcPct val="90000"/>
              </a:lnSpc>
              <a:spcBef>
                <a:spcPts val="0"/>
              </a:spcBef>
              <a:spcAft>
                <a:spcPts val="300"/>
              </a:spcAft>
              <a:buNone/>
              <a:defRPr sz="1100" b="0" i="0">
                <a:latin typeface="HelveticaNeueLT Pro 45 Lt" panose="020B0403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Name, Position, Company</a:t>
            </a:r>
          </a:p>
        </p:txBody>
      </p:sp>
      <p:sp>
        <p:nvSpPr>
          <p:cNvPr id="31" name="Picture Placeholder 9">
            <a:extLst>
              <a:ext uri="{FF2B5EF4-FFF2-40B4-BE49-F238E27FC236}">
                <a16:creationId xmlns:a16="http://schemas.microsoft.com/office/drawing/2014/main" id="{D2611F7E-DDF4-454B-B303-7FB46799D0E2}"/>
              </a:ext>
            </a:extLst>
          </p:cNvPr>
          <p:cNvSpPr>
            <a:spLocks noGrp="1"/>
          </p:cNvSpPr>
          <p:nvPr>
            <p:ph type="pic" sz="quarter" idx="36" hasCustomPrompt="1"/>
          </p:nvPr>
        </p:nvSpPr>
        <p:spPr>
          <a:xfrm>
            <a:off x="8552250" y="1700213"/>
            <a:ext cx="1425769" cy="1425769"/>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32" name="Text Placeholder 15">
            <a:extLst>
              <a:ext uri="{FF2B5EF4-FFF2-40B4-BE49-F238E27FC236}">
                <a16:creationId xmlns:a16="http://schemas.microsoft.com/office/drawing/2014/main" id="{4772BDD8-A3EB-1C46-8046-EB054D3EB75F}"/>
              </a:ext>
            </a:extLst>
          </p:cNvPr>
          <p:cNvSpPr>
            <a:spLocks noGrp="1"/>
          </p:cNvSpPr>
          <p:nvPr>
            <p:ph type="body" sz="quarter" idx="37"/>
          </p:nvPr>
        </p:nvSpPr>
        <p:spPr>
          <a:xfrm>
            <a:off x="8552251" y="3781648"/>
            <a:ext cx="3088887" cy="2103997"/>
          </a:xfrm>
        </p:spPr>
        <p:txBody>
          <a:bodyPr anchor="t">
            <a:normAutofit/>
          </a:bodyPr>
          <a:lstStyle>
            <a:lvl1pPr marL="0" indent="0">
              <a:lnSpc>
                <a:spcPct val="110000"/>
              </a:lnSpc>
              <a:spcBef>
                <a:spcPts val="0"/>
              </a:spcBef>
              <a:spcAft>
                <a:spcPts val="4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3" name="Text Placeholder 13">
            <a:extLst>
              <a:ext uri="{FF2B5EF4-FFF2-40B4-BE49-F238E27FC236}">
                <a16:creationId xmlns:a16="http://schemas.microsoft.com/office/drawing/2014/main" id="{4F8F4B08-4E86-7E43-98DD-8D401A96A11F}"/>
              </a:ext>
            </a:extLst>
          </p:cNvPr>
          <p:cNvSpPr>
            <a:spLocks noGrp="1"/>
          </p:cNvSpPr>
          <p:nvPr>
            <p:ph type="body" sz="quarter" idx="38" hasCustomPrompt="1"/>
          </p:nvPr>
        </p:nvSpPr>
        <p:spPr>
          <a:xfrm>
            <a:off x="8552250" y="3355706"/>
            <a:ext cx="252000" cy="2520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34" name="Text Placeholder 15">
            <a:extLst>
              <a:ext uri="{FF2B5EF4-FFF2-40B4-BE49-F238E27FC236}">
                <a16:creationId xmlns:a16="http://schemas.microsoft.com/office/drawing/2014/main" id="{1BD78BDF-CD7D-404E-BCB0-C7212DD4A1B9}"/>
              </a:ext>
            </a:extLst>
          </p:cNvPr>
          <p:cNvSpPr>
            <a:spLocks noGrp="1"/>
          </p:cNvSpPr>
          <p:nvPr>
            <p:ph type="body" sz="quarter" idx="39" hasCustomPrompt="1"/>
          </p:nvPr>
        </p:nvSpPr>
        <p:spPr>
          <a:xfrm>
            <a:off x="8552251" y="6008106"/>
            <a:ext cx="3088887" cy="445081"/>
          </a:xfrm>
        </p:spPr>
        <p:txBody>
          <a:bodyPr anchor="t">
            <a:normAutofit/>
          </a:bodyPr>
          <a:lstStyle>
            <a:lvl1pPr marL="0" indent="0">
              <a:lnSpc>
                <a:spcPct val="90000"/>
              </a:lnSpc>
              <a:spcBef>
                <a:spcPts val="0"/>
              </a:spcBef>
              <a:spcAft>
                <a:spcPts val="300"/>
              </a:spcAft>
              <a:buNone/>
              <a:defRPr sz="1100" b="0" i="0">
                <a:latin typeface="HelveticaNeueLT Pro 45 Lt" panose="020B0403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Name, Position, Company</a:t>
            </a:r>
          </a:p>
        </p:txBody>
      </p:sp>
      <p:sp>
        <p:nvSpPr>
          <p:cNvPr id="19" name="Text Placeholder 15">
            <a:extLst>
              <a:ext uri="{FF2B5EF4-FFF2-40B4-BE49-F238E27FC236}">
                <a16:creationId xmlns:a16="http://schemas.microsoft.com/office/drawing/2014/main" id="{24FA05F5-F04C-1546-8022-38F88F21A34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AB9D7266-1A26-7B4F-A56F-99499925701D}"/>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2" name="Text Placeholder 2">
            <a:extLst>
              <a:ext uri="{FF2B5EF4-FFF2-40B4-BE49-F238E27FC236}">
                <a16:creationId xmlns:a16="http://schemas.microsoft.com/office/drawing/2014/main" id="{0A61234A-30D6-4744-8CF6-6DE228AFF7CB}"/>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0522352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4" y="1628775"/>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81" name="Picture Placeholder 9">
            <a:extLst>
              <a:ext uri="{FF2B5EF4-FFF2-40B4-BE49-F238E27FC236}">
                <a16:creationId xmlns:a16="http://schemas.microsoft.com/office/drawing/2014/main" id="{5E103111-B612-794F-AB57-8FF21C66672F}"/>
              </a:ext>
            </a:extLst>
          </p:cNvPr>
          <p:cNvSpPr>
            <a:spLocks noGrp="1"/>
          </p:cNvSpPr>
          <p:nvPr>
            <p:ph type="pic" sz="quarter" idx="21" hasCustomPrompt="1"/>
          </p:nvPr>
        </p:nvSpPr>
        <p:spPr>
          <a:xfrm>
            <a:off x="6456363" y="1628775"/>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82" name="Text Placeholder 15">
            <a:extLst>
              <a:ext uri="{FF2B5EF4-FFF2-40B4-BE49-F238E27FC236}">
                <a16:creationId xmlns:a16="http://schemas.microsoft.com/office/drawing/2014/main" id="{84FF4D8E-52FF-2A4D-8131-59C8E2E82F9C}"/>
              </a:ext>
            </a:extLst>
          </p:cNvPr>
          <p:cNvSpPr>
            <a:spLocks noGrp="1"/>
          </p:cNvSpPr>
          <p:nvPr>
            <p:ph type="body" sz="quarter" idx="22"/>
          </p:nvPr>
        </p:nvSpPr>
        <p:spPr>
          <a:xfrm>
            <a:off x="8136805" y="1805658"/>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7" name="Picture Placeholder 9">
            <a:extLst>
              <a:ext uri="{FF2B5EF4-FFF2-40B4-BE49-F238E27FC236}">
                <a16:creationId xmlns:a16="http://schemas.microsoft.com/office/drawing/2014/main" id="{A29041C9-7B45-5344-86C5-FE628638D1E9}"/>
              </a:ext>
            </a:extLst>
          </p:cNvPr>
          <p:cNvSpPr>
            <a:spLocks noGrp="1"/>
          </p:cNvSpPr>
          <p:nvPr>
            <p:ph type="pic" sz="quarter" idx="25" hasCustomPrompt="1"/>
          </p:nvPr>
        </p:nvSpPr>
        <p:spPr>
          <a:xfrm>
            <a:off x="1127124" y="3888736"/>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89" name="Picture Placeholder 9">
            <a:extLst>
              <a:ext uri="{FF2B5EF4-FFF2-40B4-BE49-F238E27FC236}">
                <a16:creationId xmlns:a16="http://schemas.microsoft.com/office/drawing/2014/main" id="{468F46EC-F049-D748-9344-EEB9EE522798}"/>
              </a:ext>
            </a:extLst>
          </p:cNvPr>
          <p:cNvSpPr>
            <a:spLocks noGrp="1"/>
          </p:cNvSpPr>
          <p:nvPr>
            <p:ph type="pic" sz="quarter" idx="27" hasCustomPrompt="1"/>
          </p:nvPr>
        </p:nvSpPr>
        <p:spPr>
          <a:xfrm>
            <a:off x="6456363" y="3888736"/>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90" name="Text Placeholder 15">
            <a:extLst>
              <a:ext uri="{FF2B5EF4-FFF2-40B4-BE49-F238E27FC236}">
                <a16:creationId xmlns:a16="http://schemas.microsoft.com/office/drawing/2014/main" id="{1EFB4887-27ED-F845-AAD8-A50ABC692D87}"/>
              </a:ext>
            </a:extLst>
          </p:cNvPr>
          <p:cNvSpPr>
            <a:spLocks noGrp="1"/>
          </p:cNvSpPr>
          <p:nvPr>
            <p:ph type="body" sz="quarter" idx="28"/>
          </p:nvPr>
        </p:nvSpPr>
        <p:spPr>
          <a:xfrm>
            <a:off x="8136805" y="4065619"/>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4" name="Text Placeholder 15">
            <a:extLst>
              <a:ext uri="{FF2B5EF4-FFF2-40B4-BE49-F238E27FC236}">
                <a16:creationId xmlns:a16="http://schemas.microsoft.com/office/drawing/2014/main" id="{20DA26E1-AE1B-8F46-85AB-8AE59C35C64E}"/>
              </a:ext>
            </a:extLst>
          </p:cNvPr>
          <p:cNvSpPr>
            <a:spLocks noGrp="1"/>
          </p:cNvSpPr>
          <p:nvPr>
            <p:ph type="body" sz="quarter" idx="29"/>
          </p:nvPr>
        </p:nvSpPr>
        <p:spPr>
          <a:xfrm>
            <a:off x="2799603" y="1805658"/>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5" name="Text Placeholder 15">
            <a:extLst>
              <a:ext uri="{FF2B5EF4-FFF2-40B4-BE49-F238E27FC236}">
                <a16:creationId xmlns:a16="http://schemas.microsoft.com/office/drawing/2014/main" id="{597665C6-608F-154F-AB71-6D3E3F3B8CFF}"/>
              </a:ext>
            </a:extLst>
          </p:cNvPr>
          <p:cNvSpPr>
            <a:spLocks noGrp="1"/>
          </p:cNvSpPr>
          <p:nvPr>
            <p:ph type="body" sz="quarter" idx="30"/>
          </p:nvPr>
        </p:nvSpPr>
        <p:spPr>
          <a:xfrm>
            <a:off x="2799603" y="4065619"/>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5" name="Text Placeholder 15">
            <a:extLst>
              <a:ext uri="{FF2B5EF4-FFF2-40B4-BE49-F238E27FC236}">
                <a16:creationId xmlns:a16="http://schemas.microsoft.com/office/drawing/2014/main" id="{D3A94798-CC50-2D41-AAF2-F0F629042A1C}"/>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6" name="Title 10">
            <a:extLst>
              <a:ext uri="{FF2B5EF4-FFF2-40B4-BE49-F238E27FC236}">
                <a16:creationId xmlns:a16="http://schemas.microsoft.com/office/drawing/2014/main" id="{71B16A98-D491-564F-B519-5E822C027E13}"/>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8" name="Text Placeholder 2">
            <a:extLst>
              <a:ext uri="{FF2B5EF4-FFF2-40B4-BE49-F238E27FC236}">
                <a16:creationId xmlns:a16="http://schemas.microsoft.com/office/drawing/2014/main" id="{ADDDC45D-3A23-8F40-A21F-093D73CB3EE8}"/>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9134297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4" y="170464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0" name="Text Placeholder 15">
            <a:extLst>
              <a:ext uri="{FF2B5EF4-FFF2-40B4-BE49-F238E27FC236}">
                <a16:creationId xmlns:a16="http://schemas.microsoft.com/office/drawing/2014/main" id="{D272E3CC-3E3B-5D45-93D4-F4525B54F5DE}"/>
              </a:ext>
            </a:extLst>
          </p:cNvPr>
          <p:cNvSpPr>
            <a:spLocks noGrp="1"/>
          </p:cNvSpPr>
          <p:nvPr>
            <p:ph type="body" sz="quarter" idx="15"/>
          </p:nvPr>
        </p:nvSpPr>
        <p:spPr>
          <a:xfrm>
            <a:off x="2402038" y="1704646"/>
            <a:ext cx="1738367"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1" name="Picture Placeholder 9">
            <a:extLst>
              <a:ext uri="{FF2B5EF4-FFF2-40B4-BE49-F238E27FC236}">
                <a16:creationId xmlns:a16="http://schemas.microsoft.com/office/drawing/2014/main" id="{5E103111-B612-794F-AB57-8FF21C66672F}"/>
              </a:ext>
            </a:extLst>
          </p:cNvPr>
          <p:cNvSpPr>
            <a:spLocks noGrp="1"/>
          </p:cNvSpPr>
          <p:nvPr>
            <p:ph type="pic" sz="quarter" idx="21" hasCustomPrompt="1"/>
          </p:nvPr>
        </p:nvSpPr>
        <p:spPr>
          <a:xfrm>
            <a:off x="4813122" y="170464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2" name="Text Placeholder 15">
            <a:extLst>
              <a:ext uri="{FF2B5EF4-FFF2-40B4-BE49-F238E27FC236}">
                <a16:creationId xmlns:a16="http://schemas.microsoft.com/office/drawing/2014/main" id="{84FF4D8E-52FF-2A4D-8131-59C8E2E82F9C}"/>
              </a:ext>
            </a:extLst>
          </p:cNvPr>
          <p:cNvSpPr>
            <a:spLocks noGrp="1"/>
          </p:cNvSpPr>
          <p:nvPr>
            <p:ph type="body" sz="quarter" idx="22"/>
          </p:nvPr>
        </p:nvSpPr>
        <p:spPr>
          <a:xfrm>
            <a:off x="6095999" y="170464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5" name="Picture Placeholder 9">
            <a:extLst>
              <a:ext uri="{FF2B5EF4-FFF2-40B4-BE49-F238E27FC236}">
                <a16:creationId xmlns:a16="http://schemas.microsoft.com/office/drawing/2014/main" id="{751D584D-878C-FA4C-83C7-21928B763FE3}"/>
              </a:ext>
            </a:extLst>
          </p:cNvPr>
          <p:cNvSpPr>
            <a:spLocks noGrp="1"/>
          </p:cNvSpPr>
          <p:nvPr>
            <p:ph type="pic" sz="quarter" idx="23" hasCustomPrompt="1"/>
          </p:nvPr>
        </p:nvSpPr>
        <p:spPr>
          <a:xfrm>
            <a:off x="8563488" y="170464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6" name="Text Placeholder 15">
            <a:extLst>
              <a:ext uri="{FF2B5EF4-FFF2-40B4-BE49-F238E27FC236}">
                <a16:creationId xmlns:a16="http://schemas.microsoft.com/office/drawing/2014/main" id="{A8942B28-9CDD-5141-B6E9-2B6A19E0C546}"/>
              </a:ext>
            </a:extLst>
          </p:cNvPr>
          <p:cNvSpPr>
            <a:spLocks noGrp="1"/>
          </p:cNvSpPr>
          <p:nvPr>
            <p:ph type="body" sz="quarter" idx="24"/>
          </p:nvPr>
        </p:nvSpPr>
        <p:spPr>
          <a:xfrm>
            <a:off x="9846365" y="170464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7" name="Picture Placeholder 9">
            <a:extLst>
              <a:ext uri="{FF2B5EF4-FFF2-40B4-BE49-F238E27FC236}">
                <a16:creationId xmlns:a16="http://schemas.microsoft.com/office/drawing/2014/main" id="{A29041C9-7B45-5344-86C5-FE628638D1E9}"/>
              </a:ext>
            </a:extLst>
          </p:cNvPr>
          <p:cNvSpPr>
            <a:spLocks noGrp="1"/>
          </p:cNvSpPr>
          <p:nvPr>
            <p:ph type="pic" sz="quarter" idx="25" hasCustomPrompt="1"/>
          </p:nvPr>
        </p:nvSpPr>
        <p:spPr>
          <a:xfrm>
            <a:off x="1127124" y="343122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8" name="Text Placeholder 15">
            <a:extLst>
              <a:ext uri="{FF2B5EF4-FFF2-40B4-BE49-F238E27FC236}">
                <a16:creationId xmlns:a16="http://schemas.microsoft.com/office/drawing/2014/main" id="{E8F6117B-F9AA-CE48-A256-4C7EEEFC96E1}"/>
              </a:ext>
            </a:extLst>
          </p:cNvPr>
          <p:cNvSpPr>
            <a:spLocks noGrp="1"/>
          </p:cNvSpPr>
          <p:nvPr>
            <p:ph type="body" sz="quarter" idx="26"/>
          </p:nvPr>
        </p:nvSpPr>
        <p:spPr>
          <a:xfrm>
            <a:off x="2402038" y="3431226"/>
            <a:ext cx="1738367"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9" name="Picture Placeholder 9">
            <a:extLst>
              <a:ext uri="{FF2B5EF4-FFF2-40B4-BE49-F238E27FC236}">
                <a16:creationId xmlns:a16="http://schemas.microsoft.com/office/drawing/2014/main" id="{468F46EC-F049-D748-9344-EEB9EE522798}"/>
              </a:ext>
            </a:extLst>
          </p:cNvPr>
          <p:cNvSpPr>
            <a:spLocks noGrp="1"/>
          </p:cNvSpPr>
          <p:nvPr>
            <p:ph type="pic" sz="quarter" idx="27" hasCustomPrompt="1"/>
          </p:nvPr>
        </p:nvSpPr>
        <p:spPr>
          <a:xfrm>
            <a:off x="4813122" y="343122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0" name="Text Placeholder 15">
            <a:extLst>
              <a:ext uri="{FF2B5EF4-FFF2-40B4-BE49-F238E27FC236}">
                <a16:creationId xmlns:a16="http://schemas.microsoft.com/office/drawing/2014/main" id="{1EFB4887-27ED-F845-AAD8-A50ABC692D87}"/>
              </a:ext>
            </a:extLst>
          </p:cNvPr>
          <p:cNvSpPr>
            <a:spLocks noGrp="1"/>
          </p:cNvSpPr>
          <p:nvPr>
            <p:ph type="body" sz="quarter" idx="28"/>
          </p:nvPr>
        </p:nvSpPr>
        <p:spPr>
          <a:xfrm>
            <a:off x="6095999" y="343122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1" name="Picture Placeholder 9">
            <a:extLst>
              <a:ext uri="{FF2B5EF4-FFF2-40B4-BE49-F238E27FC236}">
                <a16:creationId xmlns:a16="http://schemas.microsoft.com/office/drawing/2014/main" id="{928ECAA5-0D2F-B346-80DB-82F3E7B2647F}"/>
              </a:ext>
            </a:extLst>
          </p:cNvPr>
          <p:cNvSpPr>
            <a:spLocks noGrp="1"/>
          </p:cNvSpPr>
          <p:nvPr>
            <p:ph type="pic" sz="quarter" idx="29" hasCustomPrompt="1"/>
          </p:nvPr>
        </p:nvSpPr>
        <p:spPr>
          <a:xfrm>
            <a:off x="8563488" y="343122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2" name="Text Placeholder 15">
            <a:extLst>
              <a:ext uri="{FF2B5EF4-FFF2-40B4-BE49-F238E27FC236}">
                <a16:creationId xmlns:a16="http://schemas.microsoft.com/office/drawing/2014/main" id="{ED9F5B19-D689-A14E-BA1D-C345D0FD3B12}"/>
              </a:ext>
            </a:extLst>
          </p:cNvPr>
          <p:cNvSpPr>
            <a:spLocks noGrp="1"/>
          </p:cNvSpPr>
          <p:nvPr>
            <p:ph type="body" sz="quarter" idx="30"/>
          </p:nvPr>
        </p:nvSpPr>
        <p:spPr>
          <a:xfrm>
            <a:off x="9846365" y="343122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3" name="Picture Placeholder 9">
            <a:extLst>
              <a:ext uri="{FF2B5EF4-FFF2-40B4-BE49-F238E27FC236}">
                <a16:creationId xmlns:a16="http://schemas.microsoft.com/office/drawing/2014/main" id="{A3028DDC-8109-8342-BBD2-BAE0A496B655}"/>
              </a:ext>
            </a:extLst>
          </p:cNvPr>
          <p:cNvSpPr>
            <a:spLocks noGrp="1"/>
          </p:cNvSpPr>
          <p:nvPr>
            <p:ph type="pic" sz="quarter" idx="31" hasCustomPrompt="1"/>
          </p:nvPr>
        </p:nvSpPr>
        <p:spPr>
          <a:xfrm>
            <a:off x="1127124" y="5157804"/>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4" name="Text Placeholder 15">
            <a:extLst>
              <a:ext uri="{FF2B5EF4-FFF2-40B4-BE49-F238E27FC236}">
                <a16:creationId xmlns:a16="http://schemas.microsoft.com/office/drawing/2014/main" id="{E94775C8-4929-F648-BBB4-5180AEFF8187}"/>
              </a:ext>
            </a:extLst>
          </p:cNvPr>
          <p:cNvSpPr>
            <a:spLocks noGrp="1"/>
          </p:cNvSpPr>
          <p:nvPr>
            <p:ph type="body" sz="quarter" idx="32"/>
          </p:nvPr>
        </p:nvSpPr>
        <p:spPr>
          <a:xfrm>
            <a:off x="2402038" y="5157805"/>
            <a:ext cx="1738367"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5" name="Picture Placeholder 9">
            <a:extLst>
              <a:ext uri="{FF2B5EF4-FFF2-40B4-BE49-F238E27FC236}">
                <a16:creationId xmlns:a16="http://schemas.microsoft.com/office/drawing/2014/main" id="{F083D5A0-0429-8648-BC3E-E15CF3F5B483}"/>
              </a:ext>
            </a:extLst>
          </p:cNvPr>
          <p:cNvSpPr>
            <a:spLocks noGrp="1"/>
          </p:cNvSpPr>
          <p:nvPr>
            <p:ph type="pic" sz="quarter" idx="33" hasCustomPrompt="1"/>
          </p:nvPr>
        </p:nvSpPr>
        <p:spPr>
          <a:xfrm>
            <a:off x="4813122" y="5157804"/>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6" name="Text Placeholder 15">
            <a:extLst>
              <a:ext uri="{FF2B5EF4-FFF2-40B4-BE49-F238E27FC236}">
                <a16:creationId xmlns:a16="http://schemas.microsoft.com/office/drawing/2014/main" id="{92062EB7-B251-B849-A1F3-C8553A39F1B9}"/>
              </a:ext>
            </a:extLst>
          </p:cNvPr>
          <p:cNvSpPr>
            <a:spLocks noGrp="1"/>
          </p:cNvSpPr>
          <p:nvPr>
            <p:ph type="body" sz="quarter" idx="34"/>
          </p:nvPr>
        </p:nvSpPr>
        <p:spPr>
          <a:xfrm>
            <a:off x="6095999" y="5157805"/>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7" name="Picture Placeholder 9">
            <a:extLst>
              <a:ext uri="{FF2B5EF4-FFF2-40B4-BE49-F238E27FC236}">
                <a16:creationId xmlns:a16="http://schemas.microsoft.com/office/drawing/2014/main" id="{FD5B16F1-EF57-3C4A-8247-916580534685}"/>
              </a:ext>
            </a:extLst>
          </p:cNvPr>
          <p:cNvSpPr>
            <a:spLocks noGrp="1"/>
          </p:cNvSpPr>
          <p:nvPr>
            <p:ph type="pic" sz="quarter" idx="35" hasCustomPrompt="1"/>
          </p:nvPr>
        </p:nvSpPr>
        <p:spPr>
          <a:xfrm>
            <a:off x="8563488" y="5157804"/>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8" name="Text Placeholder 15">
            <a:extLst>
              <a:ext uri="{FF2B5EF4-FFF2-40B4-BE49-F238E27FC236}">
                <a16:creationId xmlns:a16="http://schemas.microsoft.com/office/drawing/2014/main" id="{7B1FF8E9-C953-9D45-A67A-55FE56811370}"/>
              </a:ext>
            </a:extLst>
          </p:cNvPr>
          <p:cNvSpPr>
            <a:spLocks noGrp="1"/>
          </p:cNvSpPr>
          <p:nvPr>
            <p:ph type="body" sz="quarter" idx="36"/>
          </p:nvPr>
        </p:nvSpPr>
        <p:spPr>
          <a:xfrm>
            <a:off x="9846365" y="5157805"/>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5" name="Text Placeholder 15">
            <a:extLst>
              <a:ext uri="{FF2B5EF4-FFF2-40B4-BE49-F238E27FC236}">
                <a16:creationId xmlns:a16="http://schemas.microsoft.com/office/drawing/2014/main" id="{FCA92873-75C8-5F47-A27E-76CFE080C30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6" name="Title 10">
            <a:extLst>
              <a:ext uri="{FF2B5EF4-FFF2-40B4-BE49-F238E27FC236}">
                <a16:creationId xmlns:a16="http://schemas.microsoft.com/office/drawing/2014/main" id="{E19AE85C-FD34-4346-89AB-0AF90810E343}"/>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7" name="Text Placeholder 2">
            <a:extLst>
              <a:ext uri="{FF2B5EF4-FFF2-40B4-BE49-F238E27FC236}">
                <a16:creationId xmlns:a16="http://schemas.microsoft.com/office/drawing/2014/main" id="{EDA94729-C79E-694A-BCFB-BF291A90807D}"/>
              </a:ext>
            </a:extLst>
          </p:cNvPr>
          <p:cNvSpPr>
            <a:spLocks noGrp="1"/>
          </p:cNvSpPr>
          <p:nvPr>
            <p:ph type="body" sz="quarter" idx="37"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604593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5" y="1713991"/>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0" name="Text Placeholder 15">
            <a:extLst>
              <a:ext uri="{FF2B5EF4-FFF2-40B4-BE49-F238E27FC236}">
                <a16:creationId xmlns:a16="http://schemas.microsoft.com/office/drawing/2014/main" id="{D272E3CC-3E3B-5D45-93D4-F4525B54F5DE}"/>
              </a:ext>
            </a:extLst>
          </p:cNvPr>
          <p:cNvSpPr>
            <a:spLocks noGrp="1"/>
          </p:cNvSpPr>
          <p:nvPr>
            <p:ph type="body" sz="quarter" idx="15"/>
          </p:nvPr>
        </p:nvSpPr>
        <p:spPr>
          <a:xfrm>
            <a:off x="2156634" y="1713991"/>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1" name="Picture Placeholder 9">
            <a:extLst>
              <a:ext uri="{FF2B5EF4-FFF2-40B4-BE49-F238E27FC236}">
                <a16:creationId xmlns:a16="http://schemas.microsoft.com/office/drawing/2014/main" id="{5E103111-B612-794F-AB57-8FF21C66672F}"/>
              </a:ext>
            </a:extLst>
          </p:cNvPr>
          <p:cNvSpPr>
            <a:spLocks noGrp="1"/>
          </p:cNvSpPr>
          <p:nvPr>
            <p:ph type="pic" sz="quarter" idx="21" hasCustomPrompt="1"/>
          </p:nvPr>
        </p:nvSpPr>
        <p:spPr>
          <a:xfrm>
            <a:off x="4813123" y="1713991"/>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2" name="Text Placeholder 15">
            <a:extLst>
              <a:ext uri="{FF2B5EF4-FFF2-40B4-BE49-F238E27FC236}">
                <a16:creationId xmlns:a16="http://schemas.microsoft.com/office/drawing/2014/main" id="{84FF4D8E-52FF-2A4D-8131-59C8E2E82F9C}"/>
              </a:ext>
            </a:extLst>
          </p:cNvPr>
          <p:cNvSpPr>
            <a:spLocks noGrp="1"/>
          </p:cNvSpPr>
          <p:nvPr>
            <p:ph type="body" sz="quarter" idx="22"/>
          </p:nvPr>
        </p:nvSpPr>
        <p:spPr>
          <a:xfrm>
            <a:off x="5842631" y="1713991"/>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5" name="Picture Placeholder 9">
            <a:extLst>
              <a:ext uri="{FF2B5EF4-FFF2-40B4-BE49-F238E27FC236}">
                <a16:creationId xmlns:a16="http://schemas.microsoft.com/office/drawing/2014/main" id="{751D584D-878C-FA4C-83C7-21928B763FE3}"/>
              </a:ext>
            </a:extLst>
          </p:cNvPr>
          <p:cNvSpPr>
            <a:spLocks noGrp="1"/>
          </p:cNvSpPr>
          <p:nvPr>
            <p:ph type="pic" sz="quarter" idx="23" hasCustomPrompt="1"/>
          </p:nvPr>
        </p:nvSpPr>
        <p:spPr>
          <a:xfrm>
            <a:off x="8563489" y="1713991"/>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6" name="Text Placeholder 15">
            <a:extLst>
              <a:ext uri="{FF2B5EF4-FFF2-40B4-BE49-F238E27FC236}">
                <a16:creationId xmlns:a16="http://schemas.microsoft.com/office/drawing/2014/main" id="{A8942B28-9CDD-5141-B6E9-2B6A19E0C546}"/>
              </a:ext>
            </a:extLst>
          </p:cNvPr>
          <p:cNvSpPr>
            <a:spLocks noGrp="1"/>
          </p:cNvSpPr>
          <p:nvPr>
            <p:ph type="body" sz="quarter" idx="24"/>
          </p:nvPr>
        </p:nvSpPr>
        <p:spPr>
          <a:xfrm>
            <a:off x="9592997" y="1713991"/>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7" name="Picture Placeholder 9">
            <a:extLst>
              <a:ext uri="{FF2B5EF4-FFF2-40B4-BE49-F238E27FC236}">
                <a16:creationId xmlns:a16="http://schemas.microsoft.com/office/drawing/2014/main" id="{A29041C9-7B45-5344-86C5-FE628638D1E9}"/>
              </a:ext>
            </a:extLst>
          </p:cNvPr>
          <p:cNvSpPr>
            <a:spLocks noGrp="1"/>
          </p:cNvSpPr>
          <p:nvPr>
            <p:ph type="pic" sz="quarter" idx="25" hasCustomPrompt="1"/>
          </p:nvPr>
        </p:nvSpPr>
        <p:spPr>
          <a:xfrm>
            <a:off x="1127125" y="2985874"/>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8" name="Text Placeholder 15">
            <a:extLst>
              <a:ext uri="{FF2B5EF4-FFF2-40B4-BE49-F238E27FC236}">
                <a16:creationId xmlns:a16="http://schemas.microsoft.com/office/drawing/2014/main" id="{E8F6117B-F9AA-CE48-A256-4C7EEEFC96E1}"/>
              </a:ext>
            </a:extLst>
          </p:cNvPr>
          <p:cNvSpPr>
            <a:spLocks noGrp="1"/>
          </p:cNvSpPr>
          <p:nvPr>
            <p:ph type="body" sz="quarter" idx="26"/>
          </p:nvPr>
        </p:nvSpPr>
        <p:spPr>
          <a:xfrm>
            <a:off x="2156634" y="2985874"/>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9" name="Picture Placeholder 9">
            <a:extLst>
              <a:ext uri="{FF2B5EF4-FFF2-40B4-BE49-F238E27FC236}">
                <a16:creationId xmlns:a16="http://schemas.microsoft.com/office/drawing/2014/main" id="{468F46EC-F049-D748-9344-EEB9EE522798}"/>
              </a:ext>
            </a:extLst>
          </p:cNvPr>
          <p:cNvSpPr>
            <a:spLocks noGrp="1"/>
          </p:cNvSpPr>
          <p:nvPr>
            <p:ph type="pic" sz="quarter" idx="27" hasCustomPrompt="1"/>
          </p:nvPr>
        </p:nvSpPr>
        <p:spPr>
          <a:xfrm>
            <a:off x="4813123" y="2985874"/>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0" name="Text Placeholder 15">
            <a:extLst>
              <a:ext uri="{FF2B5EF4-FFF2-40B4-BE49-F238E27FC236}">
                <a16:creationId xmlns:a16="http://schemas.microsoft.com/office/drawing/2014/main" id="{1EFB4887-27ED-F845-AAD8-A50ABC692D87}"/>
              </a:ext>
            </a:extLst>
          </p:cNvPr>
          <p:cNvSpPr>
            <a:spLocks noGrp="1"/>
          </p:cNvSpPr>
          <p:nvPr>
            <p:ph type="body" sz="quarter" idx="28"/>
          </p:nvPr>
        </p:nvSpPr>
        <p:spPr>
          <a:xfrm>
            <a:off x="5842631" y="2985874"/>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1" name="Picture Placeholder 9">
            <a:extLst>
              <a:ext uri="{FF2B5EF4-FFF2-40B4-BE49-F238E27FC236}">
                <a16:creationId xmlns:a16="http://schemas.microsoft.com/office/drawing/2014/main" id="{928ECAA5-0D2F-B346-80DB-82F3E7B2647F}"/>
              </a:ext>
            </a:extLst>
          </p:cNvPr>
          <p:cNvSpPr>
            <a:spLocks noGrp="1"/>
          </p:cNvSpPr>
          <p:nvPr>
            <p:ph type="pic" sz="quarter" idx="29" hasCustomPrompt="1"/>
          </p:nvPr>
        </p:nvSpPr>
        <p:spPr>
          <a:xfrm>
            <a:off x="8563489" y="2985874"/>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2" name="Text Placeholder 15">
            <a:extLst>
              <a:ext uri="{FF2B5EF4-FFF2-40B4-BE49-F238E27FC236}">
                <a16:creationId xmlns:a16="http://schemas.microsoft.com/office/drawing/2014/main" id="{ED9F5B19-D689-A14E-BA1D-C345D0FD3B12}"/>
              </a:ext>
            </a:extLst>
          </p:cNvPr>
          <p:cNvSpPr>
            <a:spLocks noGrp="1"/>
          </p:cNvSpPr>
          <p:nvPr>
            <p:ph type="body" sz="quarter" idx="30"/>
          </p:nvPr>
        </p:nvSpPr>
        <p:spPr>
          <a:xfrm>
            <a:off x="9592997" y="2985874"/>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3" name="Picture Placeholder 9">
            <a:extLst>
              <a:ext uri="{FF2B5EF4-FFF2-40B4-BE49-F238E27FC236}">
                <a16:creationId xmlns:a16="http://schemas.microsoft.com/office/drawing/2014/main" id="{A3028DDC-8109-8342-BBD2-BAE0A496B655}"/>
              </a:ext>
            </a:extLst>
          </p:cNvPr>
          <p:cNvSpPr>
            <a:spLocks noGrp="1"/>
          </p:cNvSpPr>
          <p:nvPr>
            <p:ph type="pic" sz="quarter" idx="31" hasCustomPrompt="1"/>
          </p:nvPr>
        </p:nvSpPr>
        <p:spPr>
          <a:xfrm>
            <a:off x="1127125" y="4257757"/>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4" name="Text Placeholder 15">
            <a:extLst>
              <a:ext uri="{FF2B5EF4-FFF2-40B4-BE49-F238E27FC236}">
                <a16:creationId xmlns:a16="http://schemas.microsoft.com/office/drawing/2014/main" id="{E94775C8-4929-F648-BBB4-5180AEFF8187}"/>
              </a:ext>
            </a:extLst>
          </p:cNvPr>
          <p:cNvSpPr>
            <a:spLocks noGrp="1"/>
          </p:cNvSpPr>
          <p:nvPr>
            <p:ph type="body" sz="quarter" idx="32"/>
          </p:nvPr>
        </p:nvSpPr>
        <p:spPr>
          <a:xfrm>
            <a:off x="2156634" y="4257756"/>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5" name="Picture Placeholder 9">
            <a:extLst>
              <a:ext uri="{FF2B5EF4-FFF2-40B4-BE49-F238E27FC236}">
                <a16:creationId xmlns:a16="http://schemas.microsoft.com/office/drawing/2014/main" id="{F083D5A0-0429-8648-BC3E-E15CF3F5B483}"/>
              </a:ext>
            </a:extLst>
          </p:cNvPr>
          <p:cNvSpPr>
            <a:spLocks noGrp="1"/>
          </p:cNvSpPr>
          <p:nvPr>
            <p:ph type="pic" sz="quarter" idx="33" hasCustomPrompt="1"/>
          </p:nvPr>
        </p:nvSpPr>
        <p:spPr>
          <a:xfrm>
            <a:off x="4813123" y="4257756"/>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6" name="Text Placeholder 15">
            <a:extLst>
              <a:ext uri="{FF2B5EF4-FFF2-40B4-BE49-F238E27FC236}">
                <a16:creationId xmlns:a16="http://schemas.microsoft.com/office/drawing/2014/main" id="{92062EB7-B251-B849-A1F3-C8553A39F1B9}"/>
              </a:ext>
            </a:extLst>
          </p:cNvPr>
          <p:cNvSpPr>
            <a:spLocks noGrp="1"/>
          </p:cNvSpPr>
          <p:nvPr>
            <p:ph type="body" sz="quarter" idx="34"/>
          </p:nvPr>
        </p:nvSpPr>
        <p:spPr>
          <a:xfrm>
            <a:off x="5842631" y="4257756"/>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7" name="Picture Placeholder 9">
            <a:extLst>
              <a:ext uri="{FF2B5EF4-FFF2-40B4-BE49-F238E27FC236}">
                <a16:creationId xmlns:a16="http://schemas.microsoft.com/office/drawing/2014/main" id="{FD5B16F1-EF57-3C4A-8247-916580534685}"/>
              </a:ext>
            </a:extLst>
          </p:cNvPr>
          <p:cNvSpPr>
            <a:spLocks noGrp="1"/>
          </p:cNvSpPr>
          <p:nvPr>
            <p:ph type="pic" sz="quarter" idx="35" hasCustomPrompt="1"/>
          </p:nvPr>
        </p:nvSpPr>
        <p:spPr>
          <a:xfrm>
            <a:off x="8563489" y="4257756"/>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8" name="Text Placeholder 15">
            <a:extLst>
              <a:ext uri="{FF2B5EF4-FFF2-40B4-BE49-F238E27FC236}">
                <a16:creationId xmlns:a16="http://schemas.microsoft.com/office/drawing/2014/main" id="{7B1FF8E9-C953-9D45-A67A-55FE56811370}"/>
              </a:ext>
            </a:extLst>
          </p:cNvPr>
          <p:cNvSpPr>
            <a:spLocks noGrp="1"/>
          </p:cNvSpPr>
          <p:nvPr>
            <p:ph type="body" sz="quarter" idx="36"/>
          </p:nvPr>
        </p:nvSpPr>
        <p:spPr>
          <a:xfrm>
            <a:off x="9592997" y="4257756"/>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9" name="Picture Placeholder 9">
            <a:extLst>
              <a:ext uri="{FF2B5EF4-FFF2-40B4-BE49-F238E27FC236}">
                <a16:creationId xmlns:a16="http://schemas.microsoft.com/office/drawing/2014/main" id="{B62F7736-DE5B-9F45-B8A3-7C6E4C7538D4}"/>
              </a:ext>
            </a:extLst>
          </p:cNvPr>
          <p:cNvSpPr>
            <a:spLocks noGrp="1"/>
          </p:cNvSpPr>
          <p:nvPr>
            <p:ph type="pic" sz="quarter" idx="37" hasCustomPrompt="1"/>
          </p:nvPr>
        </p:nvSpPr>
        <p:spPr>
          <a:xfrm>
            <a:off x="1127125" y="5529639"/>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00" name="Text Placeholder 15">
            <a:extLst>
              <a:ext uri="{FF2B5EF4-FFF2-40B4-BE49-F238E27FC236}">
                <a16:creationId xmlns:a16="http://schemas.microsoft.com/office/drawing/2014/main" id="{9F9D7FE7-58E1-A344-BEEF-55FD3E69C1AD}"/>
              </a:ext>
            </a:extLst>
          </p:cNvPr>
          <p:cNvSpPr>
            <a:spLocks noGrp="1"/>
          </p:cNvSpPr>
          <p:nvPr>
            <p:ph type="body" sz="quarter" idx="38"/>
          </p:nvPr>
        </p:nvSpPr>
        <p:spPr>
          <a:xfrm>
            <a:off x="2156634" y="5529639"/>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01" name="Picture Placeholder 9">
            <a:extLst>
              <a:ext uri="{FF2B5EF4-FFF2-40B4-BE49-F238E27FC236}">
                <a16:creationId xmlns:a16="http://schemas.microsoft.com/office/drawing/2014/main" id="{0CCEA55F-478C-D748-9418-86A3F2E7420E}"/>
              </a:ext>
            </a:extLst>
          </p:cNvPr>
          <p:cNvSpPr>
            <a:spLocks noGrp="1"/>
          </p:cNvSpPr>
          <p:nvPr>
            <p:ph type="pic" sz="quarter" idx="39" hasCustomPrompt="1"/>
          </p:nvPr>
        </p:nvSpPr>
        <p:spPr>
          <a:xfrm>
            <a:off x="4813123" y="5529639"/>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02" name="Text Placeholder 15">
            <a:extLst>
              <a:ext uri="{FF2B5EF4-FFF2-40B4-BE49-F238E27FC236}">
                <a16:creationId xmlns:a16="http://schemas.microsoft.com/office/drawing/2014/main" id="{17E23F01-AC1A-8A48-9123-CAD46510BBEF}"/>
              </a:ext>
            </a:extLst>
          </p:cNvPr>
          <p:cNvSpPr>
            <a:spLocks noGrp="1"/>
          </p:cNvSpPr>
          <p:nvPr>
            <p:ph type="body" sz="quarter" idx="40"/>
          </p:nvPr>
        </p:nvSpPr>
        <p:spPr>
          <a:xfrm>
            <a:off x="5842631" y="5529639"/>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03" name="Picture Placeholder 9">
            <a:extLst>
              <a:ext uri="{FF2B5EF4-FFF2-40B4-BE49-F238E27FC236}">
                <a16:creationId xmlns:a16="http://schemas.microsoft.com/office/drawing/2014/main" id="{688E0FEC-510C-5E40-A9D7-32B8490DE556}"/>
              </a:ext>
            </a:extLst>
          </p:cNvPr>
          <p:cNvSpPr>
            <a:spLocks noGrp="1"/>
          </p:cNvSpPr>
          <p:nvPr>
            <p:ph type="pic" sz="quarter" idx="41" hasCustomPrompt="1"/>
          </p:nvPr>
        </p:nvSpPr>
        <p:spPr>
          <a:xfrm>
            <a:off x="8563489" y="5529639"/>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04" name="Text Placeholder 15">
            <a:extLst>
              <a:ext uri="{FF2B5EF4-FFF2-40B4-BE49-F238E27FC236}">
                <a16:creationId xmlns:a16="http://schemas.microsoft.com/office/drawing/2014/main" id="{7B813816-384E-A94B-BA99-965E2AA3AAE4}"/>
              </a:ext>
            </a:extLst>
          </p:cNvPr>
          <p:cNvSpPr>
            <a:spLocks noGrp="1"/>
          </p:cNvSpPr>
          <p:nvPr>
            <p:ph type="body" sz="quarter" idx="42"/>
          </p:nvPr>
        </p:nvSpPr>
        <p:spPr>
          <a:xfrm>
            <a:off x="9592997" y="5529639"/>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1" name="Text Placeholder 15">
            <a:extLst>
              <a:ext uri="{FF2B5EF4-FFF2-40B4-BE49-F238E27FC236}">
                <a16:creationId xmlns:a16="http://schemas.microsoft.com/office/drawing/2014/main" id="{5A917761-A074-F24A-9952-B205EE1921E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32" name="Title 10">
            <a:extLst>
              <a:ext uri="{FF2B5EF4-FFF2-40B4-BE49-F238E27FC236}">
                <a16:creationId xmlns:a16="http://schemas.microsoft.com/office/drawing/2014/main" id="{624895A7-F4D0-8342-82FF-D651359EBB9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3" name="Text Placeholder 2">
            <a:extLst>
              <a:ext uri="{FF2B5EF4-FFF2-40B4-BE49-F238E27FC236}">
                <a16:creationId xmlns:a16="http://schemas.microsoft.com/office/drawing/2014/main" id="{637773C9-44B2-B348-993C-03000EEAAF9C}"/>
              </a:ext>
            </a:extLst>
          </p:cNvPr>
          <p:cNvSpPr>
            <a:spLocks noGrp="1"/>
          </p:cNvSpPr>
          <p:nvPr>
            <p:ph type="body" sz="quarter" idx="43"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99461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n Image – Ligh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1146162" y="4882777"/>
            <a:ext cx="4878260" cy="448235"/>
          </a:xfrm>
        </p:spPr>
        <p:txBody>
          <a:bodyPr>
            <a:normAutofit/>
          </a:bodyPr>
          <a:lstStyle>
            <a:lvl1pPr marL="0" indent="0">
              <a:buNone/>
              <a:defRPr sz="1100" spc="300"/>
            </a:lvl1pPr>
            <a:lvl2pPr>
              <a:defRPr sz="1600"/>
            </a:lvl2pPr>
            <a:lvl3pPr>
              <a:defRPr sz="1400"/>
            </a:lvl3pPr>
            <a:lvl4pPr>
              <a:defRPr sz="1200"/>
            </a:lvl4pPr>
            <a:lvl5pPr>
              <a:defRPr sz="1200"/>
            </a:lvl5pPr>
          </a:lstStyle>
          <a:p>
            <a:pPr lvl="0"/>
            <a:r>
              <a:rPr lang="en-GB" dirty="0"/>
              <a:t>ADD NAME AND COMPANY IN CAPITAL LETTERS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8" y="0"/>
            <a:ext cx="11455783" cy="6858000"/>
          </a:xfrm>
          <a:prstGeom prst="rect">
            <a:avLst/>
          </a:prstGeom>
          <a:solidFill>
            <a:schemeClr val="bg1">
              <a:lumMod val="95000"/>
            </a:schemeClr>
          </a:solidFill>
        </p:spPr>
        <p:txBody>
          <a:bodyPr anchor="ctr">
            <a:normAutofit/>
          </a:bodyPr>
          <a:lstStyle>
            <a:lvl1pPr marL="0" indent="0" algn="ctr">
              <a:buNone/>
              <a:defRPr sz="2000">
                <a:solidFill>
                  <a:schemeClr val="bg2">
                    <a:lumMod val="75000"/>
                  </a:schemeClr>
                </a:solidFill>
              </a:defRPr>
            </a:lvl1pPr>
          </a:lstStyle>
          <a:p>
            <a:r>
              <a:rPr lang="en-US"/>
              <a:t>Click icon to add picture</a:t>
            </a:r>
            <a:endParaRPr lang="en-GB" dirty="0"/>
          </a:p>
        </p:txBody>
      </p:sp>
      <p:sp>
        <p:nvSpPr>
          <p:cNvPr id="13" name="Text Placeholder 13">
            <a:extLst>
              <a:ext uri="{FF2B5EF4-FFF2-40B4-BE49-F238E27FC236}">
                <a16:creationId xmlns:a16="http://schemas.microsoft.com/office/drawing/2014/main" id="{0182EB14-D22C-C24F-B1B8-725E333234A0}"/>
              </a:ext>
            </a:extLst>
          </p:cNvPr>
          <p:cNvSpPr>
            <a:spLocks noGrp="1"/>
          </p:cNvSpPr>
          <p:nvPr>
            <p:ph type="body" sz="quarter" idx="17" hasCustomPrompt="1"/>
          </p:nvPr>
        </p:nvSpPr>
        <p:spPr>
          <a:xfrm>
            <a:off x="1127124" y="1319035"/>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46159" y="1870635"/>
            <a:ext cx="10494977" cy="830997"/>
          </a:xfrm>
        </p:spPr>
        <p:txBody>
          <a:bodyPr anchor="t">
            <a:normAutofit/>
          </a:bodyPr>
          <a:lstStyle>
            <a:lvl1pPr>
              <a:defRPr sz="4800">
                <a:solidFill>
                  <a:schemeClr val="tx1">
                    <a:lumMod val="85000"/>
                    <a:lumOff val="15000"/>
                  </a:schemeClr>
                </a:solidFill>
              </a:defRPr>
            </a:lvl1pPr>
          </a:lstStyle>
          <a:p>
            <a:r>
              <a:rPr lang="en-US"/>
              <a:t>Click to edit Master title style</a:t>
            </a:r>
            <a:endParaRPr lang="en-GB" dirty="0"/>
          </a:p>
        </p:txBody>
      </p:sp>
      <p:sp>
        <p:nvSpPr>
          <p:cNvPr id="11" name="Text Placeholder 13">
            <a:extLst>
              <a:ext uri="{FF2B5EF4-FFF2-40B4-BE49-F238E27FC236}">
                <a16:creationId xmlns:a16="http://schemas.microsoft.com/office/drawing/2014/main" id="{E8357650-0527-2845-998F-DCEE9B5C8CC2}"/>
              </a:ext>
            </a:extLst>
          </p:cNvPr>
          <p:cNvSpPr>
            <a:spLocks noGrp="1"/>
          </p:cNvSpPr>
          <p:nvPr>
            <p:ph type="body" sz="quarter" idx="18" hasCustomPrompt="1"/>
          </p:nvPr>
        </p:nvSpPr>
        <p:spPr>
          <a:xfrm>
            <a:off x="1146160" y="5870388"/>
            <a:ext cx="4878260" cy="448235"/>
          </a:xfrm>
        </p:spPr>
        <p:txBody>
          <a:bodyPr>
            <a:normAutofit/>
          </a:bodyPr>
          <a:lstStyle>
            <a:lvl1pPr marL="0" indent="0">
              <a:buNone/>
              <a:defRPr sz="1100" spc="300">
                <a:solidFill>
                  <a:schemeClr val="tx1">
                    <a:lumMod val="85000"/>
                    <a:lumOff val="15000"/>
                  </a:schemeClr>
                </a:solidFill>
              </a:defRPr>
            </a:lvl1pPr>
            <a:lvl2pPr>
              <a:defRPr sz="1600"/>
            </a:lvl2pPr>
            <a:lvl3pPr>
              <a:defRPr sz="1400"/>
            </a:lvl3pPr>
            <a:lvl4pPr>
              <a:defRPr sz="1200"/>
            </a:lvl4pPr>
            <a:lvl5pPr>
              <a:defRPr sz="1200"/>
            </a:lvl5pPr>
          </a:lstStyle>
          <a:p>
            <a:pPr lvl="0"/>
            <a:r>
              <a:rPr lang="en-GB" dirty="0"/>
              <a:t>ADD NAME AND COMPANY IN CAPITAL LETTERS</a:t>
            </a:r>
          </a:p>
        </p:txBody>
      </p:sp>
      <p:sp>
        <p:nvSpPr>
          <p:cNvPr id="16" name="Rectangle 15">
            <a:extLst>
              <a:ext uri="{FF2B5EF4-FFF2-40B4-BE49-F238E27FC236}">
                <a16:creationId xmlns:a16="http://schemas.microsoft.com/office/drawing/2014/main" id="{5CA29842-A0C5-A94A-85F4-1580282456A0}"/>
              </a:ext>
            </a:extLst>
          </p:cNvPr>
          <p:cNvSpPr/>
          <p:nvPr userDrawn="1"/>
        </p:nvSpPr>
        <p:spPr>
          <a:xfrm>
            <a:off x="0" y="0"/>
            <a:ext cx="7394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ooter Placeholder 4">
            <a:extLst>
              <a:ext uri="{FF2B5EF4-FFF2-40B4-BE49-F238E27FC236}">
                <a16:creationId xmlns:a16="http://schemas.microsoft.com/office/drawing/2014/main" id="{396AB2C5-89B6-B944-BE62-00A3604C2393}"/>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19" name="Graphic 18">
            <a:extLst>
              <a:ext uri="{FF2B5EF4-FFF2-40B4-BE49-F238E27FC236}">
                <a16:creationId xmlns:a16="http://schemas.microsoft.com/office/drawing/2014/main" id="{40CFBD0A-194A-CE4E-A36C-3246A636FB8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691" y="202782"/>
            <a:ext cx="514086" cy="324686"/>
          </a:xfrm>
          <a:prstGeom prst="rect">
            <a:avLst/>
          </a:prstGeom>
        </p:spPr>
      </p:pic>
      <p:sp>
        <p:nvSpPr>
          <p:cNvPr id="12" name="Slide Number Placeholder 5">
            <a:extLst>
              <a:ext uri="{FF2B5EF4-FFF2-40B4-BE49-F238E27FC236}">
                <a16:creationId xmlns:a16="http://schemas.microsoft.com/office/drawing/2014/main" id="{3E5581C5-4BE3-DF95-7B83-7E4A92F0E548}"/>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
        <p:nvSpPr>
          <p:cNvPr id="18" name="Text Placeholder 15">
            <a:extLst>
              <a:ext uri="{FF2B5EF4-FFF2-40B4-BE49-F238E27FC236}">
                <a16:creationId xmlns:a16="http://schemas.microsoft.com/office/drawing/2014/main" id="{3EA9E25B-92A5-688F-604D-C72A1AF14B0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147019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eadshots x2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9">
            <a:extLst>
              <a:ext uri="{FF2B5EF4-FFF2-40B4-BE49-F238E27FC236}">
                <a16:creationId xmlns:a16="http://schemas.microsoft.com/office/drawing/2014/main" id="{11D85FBB-17CB-EA4B-8F2D-39CA6B2F31D6}"/>
              </a:ext>
            </a:extLst>
          </p:cNvPr>
          <p:cNvSpPr>
            <a:spLocks noGrp="1"/>
          </p:cNvSpPr>
          <p:nvPr>
            <p:ph type="pic" sz="quarter" idx="14" hasCustomPrompt="1"/>
          </p:nvPr>
        </p:nvSpPr>
        <p:spPr>
          <a:xfrm>
            <a:off x="1127125"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16" name="Text Placeholder 15">
            <a:extLst>
              <a:ext uri="{FF2B5EF4-FFF2-40B4-BE49-F238E27FC236}">
                <a16:creationId xmlns:a16="http://schemas.microsoft.com/office/drawing/2014/main" id="{D8F07920-99FE-394D-BD8A-846081026975}"/>
              </a:ext>
            </a:extLst>
          </p:cNvPr>
          <p:cNvSpPr>
            <a:spLocks noGrp="1"/>
          </p:cNvSpPr>
          <p:nvPr>
            <p:ph type="body" sz="quarter" idx="15"/>
          </p:nvPr>
        </p:nvSpPr>
        <p:spPr>
          <a:xfrm>
            <a:off x="1933511"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5" name="Picture Placeholder 9">
            <a:extLst>
              <a:ext uri="{FF2B5EF4-FFF2-40B4-BE49-F238E27FC236}">
                <a16:creationId xmlns:a16="http://schemas.microsoft.com/office/drawing/2014/main" id="{2E4CE9D1-ED4D-0C43-A1DD-88584767AC26}"/>
              </a:ext>
            </a:extLst>
          </p:cNvPr>
          <p:cNvSpPr>
            <a:spLocks noGrp="1"/>
          </p:cNvSpPr>
          <p:nvPr>
            <p:ph type="pic" sz="quarter" idx="16" hasCustomPrompt="1"/>
          </p:nvPr>
        </p:nvSpPr>
        <p:spPr>
          <a:xfrm>
            <a:off x="9715071"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26" name="Text Placeholder 15">
            <a:extLst>
              <a:ext uri="{FF2B5EF4-FFF2-40B4-BE49-F238E27FC236}">
                <a16:creationId xmlns:a16="http://schemas.microsoft.com/office/drawing/2014/main" id="{F3AD2DA9-145E-D347-92BA-7F575BD0E3BE}"/>
              </a:ext>
            </a:extLst>
          </p:cNvPr>
          <p:cNvSpPr>
            <a:spLocks noGrp="1"/>
          </p:cNvSpPr>
          <p:nvPr>
            <p:ph type="body" sz="quarter" idx="17"/>
          </p:nvPr>
        </p:nvSpPr>
        <p:spPr>
          <a:xfrm>
            <a:off x="10521457"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7" name="Picture Placeholder 9">
            <a:extLst>
              <a:ext uri="{FF2B5EF4-FFF2-40B4-BE49-F238E27FC236}">
                <a16:creationId xmlns:a16="http://schemas.microsoft.com/office/drawing/2014/main" id="{E781484A-C027-3B42-ABA5-95967F36AF57}"/>
              </a:ext>
            </a:extLst>
          </p:cNvPr>
          <p:cNvSpPr>
            <a:spLocks noGrp="1"/>
          </p:cNvSpPr>
          <p:nvPr>
            <p:ph type="pic" sz="quarter" idx="18" hasCustomPrompt="1"/>
          </p:nvPr>
        </p:nvSpPr>
        <p:spPr>
          <a:xfrm>
            <a:off x="3270445"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28" name="Text Placeholder 15">
            <a:extLst>
              <a:ext uri="{FF2B5EF4-FFF2-40B4-BE49-F238E27FC236}">
                <a16:creationId xmlns:a16="http://schemas.microsoft.com/office/drawing/2014/main" id="{D999F51A-D1D9-F442-8A35-FFD4C84FB1ED}"/>
              </a:ext>
            </a:extLst>
          </p:cNvPr>
          <p:cNvSpPr>
            <a:spLocks noGrp="1"/>
          </p:cNvSpPr>
          <p:nvPr>
            <p:ph type="body" sz="quarter" idx="19"/>
          </p:nvPr>
        </p:nvSpPr>
        <p:spPr>
          <a:xfrm>
            <a:off x="4076831"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9" name="Picture Placeholder 9">
            <a:extLst>
              <a:ext uri="{FF2B5EF4-FFF2-40B4-BE49-F238E27FC236}">
                <a16:creationId xmlns:a16="http://schemas.microsoft.com/office/drawing/2014/main" id="{EF5EEBBC-14D3-C440-B350-081AEFE9D354}"/>
              </a:ext>
            </a:extLst>
          </p:cNvPr>
          <p:cNvSpPr>
            <a:spLocks noGrp="1"/>
          </p:cNvSpPr>
          <p:nvPr>
            <p:ph type="pic" sz="quarter" idx="20" hasCustomPrompt="1"/>
          </p:nvPr>
        </p:nvSpPr>
        <p:spPr>
          <a:xfrm>
            <a:off x="5414340"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0" name="Text Placeholder 15">
            <a:extLst>
              <a:ext uri="{FF2B5EF4-FFF2-40B4-BE49-F238E27FC236}">
                <a16:creationId xmlns:a16="http://schemas.microsoft.com/office/drawing/2014/main" id="{CDD2BC45-11FB-FA43-8E50-19039A879796}"/>
              </a:ext>
            </a:extLst>
          </p:cNvPr>
          <p:cNvSpPr>
            <a:spLocks noGrp="1"/>
          </p:cNvSpPr>
          <p:nvPr>
            <p:ph type="body" sz="quarter" idx="21"/>
          </p:nvPr>
        </p:nvSpPr>
        <p:spPr>
          <a:xfrm>
            <a:off x="6220726"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1" name="Picture Placeholder 9">
            <a:extLst>
              <a:ext uri="{FF2B5EF4-FFF2-40B4-BE49-F238E27FC236}">
                <a16:creationId xmlns:a16="http://schemas.microsoft.com/office/drawing/2014/main" id="{3FC4ED7A-62B8-0245-8DDF-4626F2B0C30E}"/>
              </a:ext>
            </a:extLst>
          </p:cNvPr>
          <p:cNvSpPr>
            <a:spLocks noGrp="1"/>
          </p:cNvSpPr>
          <p:nvPr>
            <p:ph type="pic" sz="quarter" idx="22" hasCustomPrompt="1"/>
          </p:nvPr>
        </p:nvSpPr>
        <p:spPr>
          <a:xfrm>
            <a:off x="7558238"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2" name="Text Placeholder 15">
            <a:extLst>
              <a:ext uri="{FF2B5EF4-FFF2-40B4-BE49-F238E27FC236}">
                <a16:creationId xmlns:a16="http://schemas.microsoft.com/office/drawing/2014/main" id="{26023683-CB7F-9140-A831-21942C3898AC}"/>
              </a:ext>
            </a:extLst>
          </p:cNvPr>
          <p:cNvSpPr>
            <a:spLocks noGrp="1"/>
          </p:cNvSpPr>
          <p:nvPr>
            <p:ph type="body" sz="quarter" idx="23"/>
          </p:nvPr>
        </p:nvSpPr>
        <p:spPr>
          <a:xfrm>
            <a:off x="8364624"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3" name="Picture Placeholder 9">
            <a:extLst>
              <a:ext uri="{FF2B5EF4-FFF2-40B4-BE49-F238E27FC236}">
                <a16:creationId xmlns:a16="http://schemas.microsoft.com/office/drawing/2014/main" id="{E3F92658-5CA5-D046-9735-699DEEC4AD4D}"/>
              </a:ext>
            </a:extLst>
          </p:cNvPr>
          <p:cNvSpPr>
            <a:spLocks noGrp="1"/>
          </p:cNvSpPr>
          <p:nvPr>
            <p:ph type="pic" sz="quarter" idx="24" hasCustomPrompt="1"/>
          </p:nvPr>
        </p:nvSpPr>
        <p:spPr>
          <a:xfrm>
            <a:off x="1127125"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4" name="Text Placeholder 15">
            <a:extLst>
              <a:ext uri="{FF2B5EF4-FFF2-40B4-BE49-F238E27FC236}">
                <a16:creationId xmlns:a16="http://schemas.microsoft.com/office/drawing/2014/main" id="{4204378A-ABF7-FF42-9FF9-2F3A587B2DF7}"/>
              </a:ext>
            </a:extLst>
          </p:cNvPr>
          <p:cNvSpPr>
            <a:spLocks noGrp="1"/>
          </p:cNvSpPr>
          <p:nvPr>
            <p:ph type="body" sz="quarter" idx="25"/>
          </p:nvPr>
        </p:nvSpPr>
        <p:spPr>
          <a:xfrm>
            <a:off x="1933511"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5" name="Picture Placeholder 9">
            <a:extLst>
              <a:ext uri="{FF2B5EF4-FFF2-40B4-BE49-F238E27FC236}">
                <a16:creationId xmlns:a16="http://schemas.microsoft.com/office/drawing/2014/main" id="{E7B5283E-9361-8B4E-B688-B9EE2105FA4E}"/>
              </a:ext>
            </a:extLst>
          </p:cNvPr>
          <p:cNvSpPr>
            <a:spLocks noGrp="1"/>
          </p:cNvSpPr>
          <p:nvPr>
            <p:ph type="pic" sz="quarter" idx="26" hasCustomPrompt="1"/>
          </p:nvPr>
        </p:nvSpPr>
        <p:spPr>
          <a:xfrm>
            <a:off x="9715071"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6" name="Text Placeholder 15">
            <a:extLst>
              <a:ext uri="{FF2B5EF4-FFF2-40B4-BE49-F238E27FC236}">
                <a16:creationId xmlns:a16="http://schemas.microsoft.com/office/drawing/2014/main" id="{4955E3EC-10CE-1E46-845B-5CB0D1F39245}"/>
              </a:ext>
            </a:extLst>
          </p:cNvPr>
          <p:cNvSpPr>
            <a:spLocks noGrp="1"/>
          </p:cNvSpPr>
          <p:nvPr>
            <p:ph type="body" sz="quarter" idx="27"/>
          </p:nvPr>
        </p:nvSpPr>
        <p:spPr>
          <a:xfrm>
            <a:off x="10521457"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7" name="Picture Placeholder 9">
            <a:extLst>
              <a:ext uri="{FF2B5EF4-FFF2-40B4-BE49-F238E27FC236}">
                <a16:creationId xmlns:a16="http://schemas.microsoft.com/office/drawing/2014/main" id="{496BFD48-0416-C848-8175-C12E26BBE2D8}"/>
              </a:ext>
            </a:extLst>
          </p:cNvPr>
          <p:cNvSpPr>
            <a:spLocks noGrp="1"/>
          </p:cNvSpPr>
          <p:nvPr>
            <p:ph type="pic" sz="quarter" idx="28" hasCustomPrompt="1"/>
          </p:nvPr>
        </p:nvSpPr>
        <p:spPr>
          <a:xfrm>
            <a:off x="3270445"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8" name="Text Placeholder 15">
            <a:extLst>
              <a:ext uri="{FF2B5EF4-FFF2-40B4-BE49-F238E27FC236}">
                <a16:creationId xmlns:a16="http://schemas.microsoft.com/office/drawing/2014/main" id="{41042442-477A-0C46-A9D8-65BAEC5C2B60}"/>
              </a:ext>
            </a:extLst>
          </p:cNvPr>
          <p:cNvSpPr>
            <a:spLocks noGrp="1"/>
          </p:cNvSpPr>
          <p:nvPr>
            <p:ph type="body" sz="quarter" idx="29"/>
          </p:nvPr>
        </p:nvSpPr>
        <p:spPr>
          <a:xfrm>
            <a:off x="4076831"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9" name="Picture Placeholder 9">
            <a:extLst>
              <a:ext uri="{FF2B5EF4-FFF2-40B4-BE49-F238E27FC236}">
                <a16:creationId xmlns:a16="http://schemas.microsoft.com/office/drawing/2014/main" id="{A598BD14-9430-6F4F-A992-B89CFDC6C89E}"/>
              </a:ext>
            </a:extLst>
          </p:cNvPr>
          <p:cNvSpPr>
            <a:spLocks noGrp="1"/>
          </p:cNvSpPr>
          <p:nvPr>
            <p:ph type="pic" sz="quarter" idx="30" hasCustomPrompt="1"/>
          </p:nvPr>
        </p:nvSpPr>
        <p:spPr>
          <a:xfrm>
            <a:off x="5414340"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0" name="Text Placeholder 15">
            <a:extLst>
              <a:ext uri="{FF2B5EF4-FFF2-40B4-BE49-F238E27FC236}">
                <a16:creationId xmlns:a16="http://schemas.microsoft.com/office/drawing/2014/main" id="{3C7CCA33-FF48-EA48-9CF0-799C91870B2B}"/>
              </a:ext>
            </a:extLst>
          </p:cNvPr>
          <p:cNvSpPr>
            <a:spLocks noGrp="1"/>
          </p:cNvSpPr>
          <p:nvPr>
            <p:ph type="body" sz="quarter" idx="31"/>
          </p:nvPr>
        </p:nvSpPr>
        <p:spPr>
          <a:xfrm>
            <a:off x="6220726"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1" name="Picture Placeholder 9">
            <a:extLst>
              <a:ext uri="{FF2B5EF4-FFF2-40B4-BE49-F238E27FC236}">
                <a16:creationId xmlns:a16="http://schemas.microsoft.com/office/drawing/2014/main" id="{78407257-1650-AB40-9213-646DFFDA742F}"/>
              </a:ext>
            </a:extLst>
          </p:cNvPr>
          <p:cNvSpPr>
            <a:spLocks noGrp="1"/>
          </p:cNvSpPr>
          <p:nvPr>
            <p:ph type="pic" sz="quarter" idx="32" hasCustomPrompt="1"/>
          </p:nvPr>
        </p:nvSpPr>
        <p:spPr>
          <a:xfrm>
            <a:off x="7558238"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2" name="Text Placeholder 15">
            <a:extLst>
              <a:ext uri="{FF2B5EF4-FFF2-40B4-BE49-F238E27FC236}">
                <a16:creationId xmlns:a16="http://schemas.microsoft.com/office/drawing/2014/main" id="{D0CD7518-4361-4247-8973-1340099A8DD1}"/>
              </a:ext>
            </a:extLst>
          </p:cNvPr>
          <p:cNvSpPr>
            <a:spLocks noGrp="1"/>
          </p:cNvSpPr>
          <p:nvPr>
            <p:ph type="body" sz="quarter" idx="33"/>
          </p:nvPr>
        </p:nvSpPr>
        <p:spPr>
          <a:xfrm>
            <a:off x="8364624"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3" name="Picture Placeholder 9">
            <a:extLst>
              <a:ext uri="{FF2B5EF4-FFF2-40B4-BE49-F238E27FC236}">
                <a16:creationId xmlns:a16="http://schemas.microsoft.com/office/drawing/2014/main" id="{BA807414-15C9-EF4C-8BB8-533BF115A330}"/>
              </a:ext>
            </a:extLst>
          </p:cNvPr>
          <p:cNvSpPr>
            <a:spLocks noGrp="1"/>
          </p:cNvSpPr>
          <p:nvPr>
            <p:ph type="pic" sz="quarter" idx="34" hasCustomPrompt="1"/>
          </p:nvPr>
        </p:nvSpPr>
        <p:spPr>
          <a:xfrm>
            <a:off x="1127125"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4" name="Text Placeholder 15">
            <a:extLst>
              <a:ext uri="{FF2B5EF4-FFF2-40B4-BE49-F238E27FC236}">
                <a16:creationId xmlns:a16="http://schemas.microsoft.com/office/drawing/2014/main" id="{9BEC1247-38F1-8843-8112-4E403EBF0FDC}"/>
              </a:ext>
            </a:extLst>
          </p:cNvPr>
          <p:cNvSpPr>
            <a:spLocks noGrp="1"/>
          </p:cNvSpPr>
          <p:nvPr>
            <p:ph type="body" sz="quarter" idx="35"/>
          </p:nvPr>
        </p:nvSpPr>
        <p:spPr>
          <a:xfrm>
            <a:off x="1933511"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5" name="Picture Placeholder 9">
            <a:extLst>
              <a:ext uri="{FF2B5EF4-FFF2-40B4-BE49-F238E27FC236}">
                <a16:creationId xmlns:a16="http://schemas.microsoft.com/office/drawing/2014/main" id="{5AB1BD12-2386-8447-BBE8-8E28FFED937B}"/>
              </a:ext>
            </a:extLst>
          </p:cNvPr>
          <p:cNvSpPr>
            <a:spLocks noGrp="1"/>
          </p:cNvSpPr>
          <p:nvPr>
            <p:ph type="pic" sz="quarter" idx="36" hasCustomPrompt="1"/>
          </p:nvPr>
        </p:nvSpPr>
        <p:spPr>
          <a:xfrm>
            <a:off x="9715071"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6" name="Text Placeholder 15">
            <a:extLst>
              <a:ext uri="{FF2B5EF4-FFF2-40B4-BE49-F238E27FC236}">
                <a16:creationId xmlns:a16="http://schemas.microsoft.com/office/drawing/2014/main" id="{CF55B2B8-BB79-6443-82D1-F77CE07CDB41}"/>
              </a:ext>
            </a:extLst>
          </p:cNvPr>
          <p:cNvSpPr>
            <a:spLocks noGrp="1"/>
          </p:cNvSpPr>
          <p:nvPr>
            <p:ph type="body" sz="quarter" idx="37"/>
          </p:nvPr>
        </p:nvSpPr>
        <p:spPr>
          <a:xfrm>
            <a:off x="10521457"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7" name="Picture Placeholder 9">
            <a:extLst>
              <a:ext uri="{FF2B5EF4-FFF2-40B4-BE49-F238E27FC236}">
                <a16:creationId xmlns:a16="http://schemas.microsoft.com/office/drawing/2014/main" id="{AC696CFC-DDB6-B149-B35D-BDB4A83AF238}"/>
              </a:ext>
            </a:extLst>
          </p:cNvPr>
          <p:cNvSpPr>
            <a:spLocks noGrp="1"/>
          </p:cNvSpPr>
          <p:nvPr>
            <p:ph type="pic" sz="quarter" idx="38" hasCustomPrompt="1"/>
          </p:nvPr>
        </p:nvSpPr>
        <p:spPr>
          <a:xfrm>
            <a:off x="3270445"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8" name="Text Placeholder 15">
            <a:extLst>
              <a:ext uri="{FF2B5EF4-FFF2-40B4-BE49-F238E27FC236}">
                <a16:creationId xmlns:a16="http://schemas.microsoft.com/office/drawing/2014/main" id="{16856273-D15E-C74F-8E92-CF2313BBC425}"/>
              </a:ext>
            </a:extLst>
          </p:cNvPr>
          <p:cNvSpPr>
            <a:spLocks noGrp="1"/>
          </p:cNvSpPr>
          <p:nvPr>
            <p:ph type="body" sz="quarter" idx="39"/>
          </p:nvPr>
        </p:nvSpPr>
        <p:spPr>
          <a:xfrm>
            <a:off x="4076831"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9" name="Picture Placeholder 9">
            <a:extLst>
              <a:ext uri="{FF2B5EF4-FFF2-40B4-BE49-F238E27FC236}">
                <a16:creationId xmlns:a16="http://schemas.microsoft.com/office/drawing/2014/main" id="{C43CE71C-56AC-8440-9082-D23431CE5D3B}"/>
              </a:ext>
            </a:extLst>
          </p:cNvPr>
          <p:cNvSpPr>
            <a:spLocks noGrp="1"/>
          </p:cNvSpPr>
          <p:nvPr>
            <p:ph type="pic" sz="quarter" idx="40" hasCustomPrompt="1"/>
          </p:nvPr>
        </p:nvSpPr>
        <p:spPr>
          <a:xfrm>
            <a:off x="5414340"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0" name="Text Placeholder 15">
            <a:extLst>
              <a:ext uri="{FF2B5EF4-FFF2-40B4-BE49-F238E27FC236}">
                <a16:creationId xmlns:a16="http://schemas.microsoft.com/office/drawing/2014/main" id="{8DF77B95-A551-7740-ACB2-69D96173CB45}"/>
              </a:ext>
            </a:extLst>
          </p:cNvPr>
          <p:cNvSpPr>
            <a:spLocks noGrp="1"/>
          </p:cNvSpPr>
          <p:nvPr>
            <p:ph type="body" sz="quarter" idx="41"/>
          </p:nvPr>
        </p:nvSpPr>
        <p:spPr>
          <a:xfrm>
            <a:off x="6220726"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1" name="Picture Placeholder 9">
            <a:extLst>
              <a:ext uri="{FF2B5EF4-FFF2-40B4-BE49-F238E27FC236}">
                <a16:creationId xmlns:a16="http://schemas.microsoft.com/office/drawing/2014/main" id="{E9142730-612E-4A47-9409-DE45BF246A54}"/>
              </a:ext>
            </a:extLst>
          </p:cNvPr>
          <p:cNvSpPr>
            <a:spLocks noGrp="1"/>
          </p:cNvSpPr>
          <p:nvPr>
            <p:ph type="pic" sz="quarter" idx="42" hasCustomPrompt="1"/>
          </p:nvPr>
        </p:nvSpPr>
        <p:spPr>
          <a:xfrm>
            <a:off x="7558238"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2" name="Text Placeholder 15">
            <a:extLst>
              <a:ext uri="{FF2B5EF4-FFF2-40B4-BE49-F238E27FC236}">
                <a16:creationId xmlns:a16="http://schemas.microsoft.com/office/drawing/2014/main" id="{FBC4BB45-5CBF-B44F-85F2-0C02266EFCE0}"/>
              </a:ext>
            </a:extLst>
          </p:cNvPr>
          <p:cNvSpPr>
            <a:spLocks noGrp="1"/>
          </p:cNvSpPr>
          <p:nvPr>
            <p:ph type="body" sz="quarter" idx="43"/>
          </p:nvPr>
        </p:nvSpPr>
        <p:spPr>
          <a:xfrm>
            <a:off x="8364624"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3" name="Picture Placeholder 9">
            <a:extLst>
              <a:ext uri="{FF2B5EF4-FFF2-40B4-BE49-F238E27FC236}">
                <a16:creationId xmlns:a16="http://schemas.microsoft.com/office/drawing/2014/main" id="{E38FEEA2-4B23-D949-8425-C3EC9DA3238F}"/>
              </a:ext>
            </a:extLst>
          </p:cNvPr>
          <p:cNvSpPr>
            <a:spLocks noGrp="1"/>
          </p:cNvSpPr>
          <p:nvPr>
            <p:ph type="pic" sz="quarter" idx="44" hasCustomPrompt="1"/>
          </p:nvPr>
        </p:nvSpPr>
        <p:spPr>
          <a:xfrm>
            <a:off x="1127125"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4" name="Text Placeholder 15">
            <a:extLst>
              <a:ext uri="{FF2B5EF4-FFF2-40B4-BE49-F238E27FC236}">
                <a16:creationId xmlns:a16="http://schemas.microsoft.com/office/drawing/2014/main" id="{4A744CAF-1957-DE46-A7F7-3758AA8C50DF}"/>
              </a:ext>
            </a:extLst>
          </p:cNvPr>
          <p:cNvSpPr>
            <a:spLocks noGrp="1"/>
          </p:cNvSpPr>
          <p:nvPr>
            <p:ph type="body" sz="quarter" idx="45"/>
          </p:nvPr>
        </p:nvSpPr>
        <p:spPr>
          <a:xfrm>
            <a:off x="1933511"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5" name="Picture Placeholder 9">
            <a:extLst>
              <a:ext uri="{FF2B5EF4-FFF2-40B4-BE49-F238E27FC236}">
                <a16:creationId xmlns:a16="http://schemas.microsoft.com/office/drawing/2014/main" id="{79E2A2E4-75C1-544D-AA3D-A2F3DFCE3C5D}"/>
              </a:ext>
            </a:extLst>
          </p:cNvPr>
          <p:cNvSpPr>
            <a:spLocks noGrp="1"/>
          </p:cNvSpPr>
          <p:nvPr>
            <p:ph type="pic" sz="quarter" idx="46" hasCustomPrompt="1"/>
          </p:nvPr>
        </p:nvSpPr>
        <p:spPr>
          <a:xfrm>
            <a:off x="9715071"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6" name="Text Placeholder 15">
            <a:extLst>
              <a:ext uri="{FF2B5EF4-FFF2-40B4-BE49-F238E27FC236}">
                <a16:creationId xmlns:a16="http://schemas.microsoft.com/office/drawing/2014/main" id="{EC19FE9A-1F66-7C46-9380-1CE62154633A}"/>
              </a:ext>
            </a:extLst>
          </p:cNvPr>
          <p:cNvSpPr>
            <a:spLocks noGrp="1"/>
          </p:cNvSpPr>
          <p:nvPr>
            <p:ph type="body" sz="quarter" idx="47"/>
          </p:nvPr>
        </p:nvSpPr>
        <p:spPr>
          <a:xfrm>
            <a:off x="10521457"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7" name="Picture Placeholder 9">
            <a:extLst>
              <a:ext uri="{FF2B5EF4-FFF2-40B4-BE49-F238E27FC236}">
                <a16:creationId xmlns:a16="http://schemas.microsoft.com/office/drawing/2014/main" id="{CFCDF397-AB53-7541-BBE9-E279C4F6B7F3}"/>
              </a:ext>
            </a:extLst>
          </p:cNvPr>
          <p:cNvSpPr>
            <a:spLocks noGrp="1"/>
          </p:cNvSpPr>
          <p:nvPr>
            <p:ph type="pic" sz="quarter" idx="48" hasCustomPrompt="1"/>
          </p:nvPr>
        </p:nvSpPr>
        <p:spPr>
          <a:xfrm>
            <a:off x="3270445"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8" name="Text Placeholder 15">
            <a:extLst>
              <a:ext uri="{FF2B5EF4-FFF2-40B4-BE49-F238E27FC236}">
                <a16:creationId xmlns:a16="http://schemas.microsoft.com/office/drawing/2014/main" id="{B7AECDC3-1663-BC42-AFCB-E83C972C03A1}"/>
              </a:ext>
            </a:extLst>
          </p:cNvPr>
          <p:cNvSpPr>
            <a:spLocks noGrp="1"/>
          </p:cNvSpPr>
          <p:nvPr>
            <p:ph type="body" sz="quarter" idx="49"/>
          </p:nvPr>
        </p:nvSpPr>
        <p:spPr>
          <a:xfrm>
            <a:off x="4076831"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9" name="Picture Placeholder 9">
            <a:extLst>
              <a:ext uri="{FF2B5EF4-FFF2-40B4-BE49-F238E27FC236}">
                <a16:creationId xmlns:a16="http://schemas.microsoft.com/office/drawing/2014/main" id="{6C16363A-6A21-7E4D-AAFC-CBB9F97CD06A}"/>
              </a:ext>
            </a:extLst>
          </p:cNvPr>
          <p:cNvSpPr>
            <a:spLocks noGrp="1"/>
          </p:cNvSpPr>
          <p:nvPr>
            <p:ph type="pic" sz="quarter" idx="50" hasCustomPrompt="1"/>
          </p:nvPr>
        </p:nvSpPr>
        <p:spPr>
          <a:xfrm>
            <a:off x="5414340"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0" name="Text Placeholder 15">
            <a:extLst>
              <a:ext uri="{FF2B5EF4-FFF2-40B4-BE49-F238E27FC236}">
                <a16:creationId xmlns:a16="http://schemas.microsoft.com/office/drawing/2014/main" id="{5C9640C4-5AC1-A04B-A297-D7FF45C4F726}"/>
              </a:ext>
            </a:extLst>
          </p:cNvPr>
          <p:cNvSpPr>
            <a:spLocks noGrp="1"/>
          </p:cNvSpPr>
          <p:nvPr>
            <p:ph type="body" sz="quarter" idx="51"/>
          </p:nvPr>
        </p:nvSpPr>
        <p:spPr>
          <a:xfrm>
            <a:off x="6220726"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1" name="Picture Placeholder 9">
            <a:extLst>
              <a:ext uri="{FF2B5EF4-FFF2-40B4-BE49-F238E27FC236}">
                <a16:creationId xmlns:a16="http://schemas.microsoft.com/office/drawing/2014/main" id="{7B8E273A-3A5A-C844-AE25-0292B327B586}"/>
              </a:ext>
            </a:extLst>
          </p:cNvPr>
          <p:cNvSpPr>
            <a:spLocks noGrp="1"/>
          </p:cNvSpPr>
          <p:nvPr>
            <p:ph type="pic" sz="quarter" idx="52" hasCustomPrompt="1"/>
          </p:nvPr>
        </p:nvSpPr>
        <p:spPr>
          <a:xfrm>
            <a:off x="7558238"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2" name="Text Placeholder 15">
            <a:extLst>
              <a:ext uri="{FF2B5EF4-FFF2-40B4-BE49-F238E27FC236}">
                <a16:creationId xmlns:a16="http://schemas.microsoft.com/office/drawing/2014/main" id="{FCA9DDC6-F014-214B-AF41-E6D407685045}"/>
              </a:ext>
            </a:extLst>
          </p:cNvPr>
          <p:cNvSpPr>
            <a:spLocks noGrp="1"/>
          </p:cNvSpPr>
          <p:nvPr>
            <p:ph type="body" sz="quarter" idx="53"/>
          </p:nvPr>
        </p:nvSpPr>
        <p:spPr>
          <a:xfrm>
            <a:off x="8364624"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3" name="Picture Placeholder 9">
            <a:extLst>
              <a:ext uri="{FF2B5EF4-FFF2-40B4-BE49-F238E27FC236}">
                <a16:creationId xmlns:a16="http://schemas.microsoft.com/office/drawing/2014/main" id="{147B2FD6-7D2D-714F-8CBC-6EA7C26E8DC1}"/>
              </a:ext>
            </a:extLst>
          </p:cNvPr>
          <p:cNvSpPr>
            <a:spLocks noGrp="1"/>
          </p:cNvSpPr>
          <p:nvPr>
            <p:ph type="pic" sz="quarter" idx="54" hasCustomPrompt="1"/>
          </p:nvPr>
        </p:nvSpPr>
        <p:spPr>
          <a:xfrm>
            <a:off x="1127125"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4" name="Text Placeholder 15">
            <a:extLst>
              <a:ext uri="{FF2B5EF4-FFF2-40B4-BE49-F238E27FC236}">
                <a16:creationId xmlns:a16="http://schemas.microsoft.com/office/drawing/2014/main" id="{34519368-9B45-304B-9FFC-B42E40633DD1}"/>
              </a:ext>
            </a:extLst>
          </p:cNvPr>
          <p:cNvSpPr>
            <a:spLocks noGrp="1"/>
          </p:cNvSpPr>
          <p:nvPr>
            <p:ph type="body" sz="quarter" idx="55"/>
          </p:nvPr>
        </p:nvSpPr>
        <p:spPr>
          <a:xfrm>
            <a:off x="1933511"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5" name="Picture Placeholder 9">
            <a:extLst>
              <a:ext uri="{FF2B5EF4-FFF2-40B4-BE49-F238E27FC236}">
                <a16:creationId xmlns:a16="http://schemas.microsoft.com/office/drawing/2014/main" id="{006817F6-738D-CB45-AFCF-6ED67F01C230}"/>
              </a:ext>
            </a:extLst>
          </p:cNvPr>
          <p:cNvSpPr>
            <a:spLocks noGrp="1"/>
          </p:cNvSpPr>
          <p:nvPr>
            <p:ph type="pic" sz="quarter" idx="56" hasCustomPrompt="1"/>
          </p:nvPr>
        </p:nvSpPr>
        <p:spPr>
          <a:xfrm>
            <a:off x="9715071"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6" name="Text Placeholder 15">
            <a:extLst>
              <a:ext uri="{FF2B5EF4-FFF2-40B4-BE49-F238E27FC236}">
                <a16:creationId xmlns:a16="http://schemas.microsoft.com/office/drawing/2014/main" id="{31A8DDF3-C379-EF41-93B4-BCCDC64343C7}"/>
              </a:ext>
            </a:extLst>
          </p:cNvPr>
          <p:cNvSpPr>
            <a:spLocks noGrp="1"/>
          </p:cNvSpPr>
          <p:nvPr>
            <p:ph type="body" sz="quarter" idx="57"/>
          </p:nvPr>
        </p:nvSpPr>
        <p:spPr>
          <a:xfrm>
            <a:off x="10521457"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7" name="Picture Placeholder 9">
            <a:extLst>
              <a:ext uri="{FF2B5EF4-FFF2-40B4-BE49-F238E27FC236}">
                <a16:creationId xmlns:a16="http://schemas.microsoft.com/office/drawing/2014/main" id="{34FAA47E-88BD-7748-A754-E60D0B2EC92C}"/>
              </a:ext>
            </a:extLst>
          </p:cNvPr>
          <p:cNvSpPr>
            <a:spLocks noGrp="1"/>
          </p:cNvSpPr>
          <p:nvPr>
            <p:ph type="pic" sz="quarter" idx="58" hasCustomPrompt="1"/>
          </p:nvPr>
        </p:nvSpPr>
        <p:spPr>
          <a:xfrm>
            <a:off x="3270445"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8" name="Text Placeholder 15">
            <a:extLst>
              <a:ext uri="{FF2B5EF4-FFF2-40B4-BE49-F238E27FC236}">
                <a16:creationId xmlns:a16="http://schemas.microsoft.com/office/drawing/2014/main" id="{330075AB-828C-4548-B1C9-565904E1A284}"/>
              </a:ext>
            </a:extLst>
          </p:cNvPr>
          <p:cNvSpPr>
            <a:spLocks noGrp="1"/>
          </p:cNvSpPr>
          <p:nvPr>
            <p:ph type="body" sz="quarter" idx="59"/>
          </p:nvPr>
        </p:nvSpPr>
        <p:spPr>
          <a:xfrm>
            <a:off x="4076831"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9" name="Picture Placeholder 9">
            <a:extLst>
              <a:ext uri="{FF2B5EF4-FFF2-40B4-BE49-F238E27FC236}">
                <a16:creationId xmlns:a16="http://schemas.microsoft.com/office/drawing/2014/main" id="{70FD429C-9FFF-464D-A38A-B19E03B489B7}"/>
              </a:ext>
            </a:extLst>
          </p:cNvPr>
          <p:cNvSpPr>
            <a:spLocks noGrp="1"/>
          </p:cNvSpPr>
          <p:nvPr>
            <p:ph type="pic" sz="quarter" idx="60" hasCustomPrompt="1"/>
          </p:nvPr>
        </p:nvSpPr>
        <p:spPr>
          <a:xfrm>
            <a:off x="5414340"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70" name="Text Placeholder 15">
            <a:extLst>
              <a:ext uri="{FF2B5EF4-FFF2-40B4-BE49-F238E27FC236}">
                <a16:creationId xmlns:a16="http://schemas.microsoft.com/office/drawing/2014/main" id="{39A7E412-6F38-E94D-936D-840A868DE17E}"/>
              </a:ext>
            </a:extLst>
          </p:cNvPr>
          <p:cNvSpPr>
            <a:spLocks noGrp="1"/>
          </p:cNvSpPr>
          <p:nvPr>
            <p:ph type="body" sz="quarter" idx="61"/>
          </p:nvPr>
        </p:nvSpPr>
        <p:spPr>
          <a:xfrm>
            <a:off x="6220726"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71" name="Picture Placeholder 9">
            <a:extLst>
              <a:ext uri="{FF2B5EF4-FFF2-40B4-BE49-F238E27FC236}">
                <a16:creationId xmlns:a16="http://schemas.microsoft.com/office/drawing/2014/main" id="{FC23059E-4BC3-264B-993B-3D5727104FF8}"/>
              </a:ext>
            </a:extLst>
          </p:cNvPr>
          <p:cNvSpPr>
            <a:spLocks noGrp="1"/>
          </p:cNvSpPr>
          <p:nvPr>
            <p:ph type="pic" sz="quarter" idx="62" hasCustomPrompt="1"/>
          </p:nvPr>
        </p:nvSpPr>
        <p:spPr>
          <a:xfrm>
            <a:off x="7558238"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72" name="Text Placeholder 15">
            <a:extLst>
              <a:ext uri="{FF2B5EF4-FFF2-40B4-BE49-F238E27FC236}">
                <a16:creationId xmlns:a16="http://schemas.microsoft.com/office/drawing/2014/main" id="{25A0C320-E413-6C49-A79E-BC3A9495A8B3}"/>
              </a:ext>
            </a:extLst>
          </p:cNvPr>
          <p:cNvSpPr>
            <a:spLocks noGrp="1"/>
          </p:cNvSpPr>
          <p:nvPr>
            <p:ph type="body" sz="quarter" idx="63"/>
          </p:nvPr>
        </p:nvSpPr>
        <p:spPr>
          <a:xfrm>
            <a:off x="8364624"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75" name="Text Placeholder 15">
            <a:extLst>
              <a:ext uri="{FF2B5EF4-FFF2-40B4-BE49-F238E27FC236}">
                <a16:creationId xmlns:a16="http://schemas.microsoft.com/office/drawing/2014/main" id="{3236F238-B3B0-DC4A-A3C2-6B8CD816C85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76" name="Title 10">
            <a:extLst>
              <a:ext uri="{FF2B5EF4-FFF2-40B4-BE49-F238E27FC236}">
                <a16:creationId xmlns:a16="http://schemas.microsoft.com/office/drawing/2014/main" id="{6E3F4A9B-EA51-C64A-B691-E2469AB1D35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77" name="Text Placeholder 2">
            <a:extLst>
              <a:ext uri="{FF2B5EF4-FFF2-40B4-BE49-F238E27FC236}">
                <a16:creationId xmlns:a16="http://schemas.microsoft.com/office/drawing/2014/main" id="{E221F894-09AB-5046-898B-C23D9C2C6AC4}"/>
              </a:ext>
            </a:extLst>
          </p:cNvPr>
          <p:cNvSpPr>
            <a:spLocks noGrp="1"/>
          </p:cNvSpPr>
          <p:nvPr>
            <p:ph type="body" sz="quarter" idx="64"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9814747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 name="Table Placeholder 3">
            <a:extLst>
              <a:ext uri="{FF2B5EF4-FFF2-40B4-BE49-F238E27FC236}">
                <a16:creationId xmlns:a16="http://schemas.microsoft.com/office/drawing/2014/main" id="{79E82F2F-F2EE-9742-B7E9-59B473B9EC29}"/>
              </a:ext>
            </a:extLst>
          </p:cNvPr>
          <p:cNvSpPr>
            <a:spLocks noGrp="1"/>
          </p:cNvSpPr>
          <p:nvPr>
            <p:ph type="tbl" sz="quarter" idx="17" hasCustomPrompt="1"/>
          </p:nvPr>
        </p:nvSpPr>
        <p:spPr>
          <a:xfrm>
            <a:off x="1127125" y="1412875"/>
            <a:ext cx="10515600" cy="5035552"/>
          </a:xfrm>
        </p:spPr>
        <p:txBody>
          <a:bodyPr anchor="ctr">
            <a:normAutofit/>
          </a:bodyPr>
          <a:lstStyle>
            <a:lvl1pPr marL="0" indent="0" algn="ctr">
              <a:buNone/>
              <a:defRPr sz="1600">
                <a:solidFill>
                  <a:schemeClr val="bg1">
                    <a:lumMod val="50000"/>
                  </a:schemeClr>
                </a:solidFill>
              </a:defRPr>
            </a:lvl1pPr>
          </a:lstStyle>
          <a:p>
            <a:r>
              <a:rPr lang="en-GB" dirty="0"/>
              <a:t>Click icon to add a table</a:t>
            </a:r>
          </a:p>
        </p:txBody>
      </p:sp>
      <p:sp>
        <p:nvSpPr>
          <p:cNvPr id="10" name="Text Placeholder 15">
            <a:extLst>
              <a:ext uri="{FF2B5EF4-FFF2-40B4-BE49-F238E27FC236}">
                <a16:creationId xmlns:a16="http://schemas.microsoft.com/office/drawing/2014/main" id="{7749EE49-306F-7C47-B4E0-86FFEFB460B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773943F0-6F32-874E-970F-3B173336D4C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F7A5E7F0-B436-8A48-BBD1-1524797B47C1}"/>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3657961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le +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 name="Table Placeholder 3">
            <a:extLst>
              <a:ext uri="{FF2B5EF4-FFF2-40B4-BE49-F238E27FC236}">
                <a16:creationId xmlns:a16="http://schemas.microsoft.com/office/drawing/2014/main" id="{79E82F2F-F2EE-9742-B7E9-59B473B9EC29}"/>
              </a:ext>
            </a:extLst>
          </p:cNvPr>
          <p:cNvSpPr>
            <a:spLocks noGrp="1"/>
          </p:cNvSpPr>
          <p:nvPr>
            <p:ph type="tbl" sz="quarter" idx="17" hasCustomPrompt="1"/>
          </p:nvPr>
        </p:nvSpPr>
        <p:spPr>
          <a:xfrm>
            <a:off x="1127125" y="2829909"/>
            <a:ext cx="10515600" cy="3618517"/>
          </a:xfrm>
        </p:spPr>
        <p:txBody>
          <a:bodyPr anchor="ctr">
            <a:normAutofit/>
          </a:bodyPr>
          <a:lstStyle>
            <a:lvl1pPr marL="0" indent="0" algn="ctr">
              <a:buNone/>
              <a:defRPr sz="1600">
                <a:solidFill>
                  <a:schemeClr val="bg1">
                    <a:lumMod val="50000"/>
                  </a:schemeClr>
                </a:solidFill>
              </a:defRPr>
            </a:lvl1pPr>
          </a:lstStyle>
          <a:p>
            <a:r>
              <a:rPr lang="en-GB" dirty="0"/>
              <a:t>Click icon to add a table</a:t>
            </a:r>
          </a:p>
        </p:txBody>
      </p:sp>
      <p:sp>
        <p:nvSpPr>
          <p:cNvPr id="10" name="Text Placeholder 15">
            <a:extLst>
              <a:ext uri="{FF2B5EF4-FFF2-40B4-BE49-F238E27FC236}">
                <a16:creationId xmlns:a16="http://schemas.microsoft.com/office/drawing/2014/main" id="{7749EE49-306F-7C47-B4E0-86FFEFB460B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773943F0-6F32-874E-970F-3B173336D4C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F7A5E7F0-B436-8A48-BBD1-1524797B47C1}"/>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3" name="Text Placeholder 13">
            <a:extLst>
              <a:ext uri="{FF2B5EF4-FFF2-40B4-BE49-F238E27FC236}">
                <a16:creationId xmlns:a16="http://schemas.microsoft.com/office/drawing/2014/main" id="{10F4DDE1-AC35-F443-BB77-129F3934B7BA}"/>
              </a:ext>
            </a:extLst>
          </p:cNvPr>
          <p:cNvSpPr>
            <a:spLocks noGrp="1"/>
          </p:cNvSpPr>
          <p:nvPr>
            <p:ph type="body" sz="quarter" idx="14"/>
          </p:nvPr>
        </p:nvSpPr>
        <p:spPr>
          <a:xfrm>
            <a:off x="1127124" y="1412875"/>
            <a:ext cx="10514013" cy="1054428"/>
          </a:xfrm>
        </p:spPr>
        <p:txBody>
          <a:bodyPr/>
          <a:lstStyle>
            <a:lvl1pPr marL="0" indent="0">
              <a:buNone/>
              <a:defRPr/>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1800515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3" name="Chart Placeholder 2">
            <a:extLst>
              <a:ext uri="{FF2B5EF4-FFF2-40B4-BE49-F238E27FC236}">
                <a16:creationId xmlns:a16="http://schemas.microsoft.com/office/drawing/2014/main" id="{05E5D537-D626-CA4C-9EED-239BD2C65EBA}"/>
              </a:ext>
            </a:extLst>
          </p:cNvPr>
          <p:cNvSpPr>
            <a:spLocks noGrp="1"/>
          </p:cNvSpPr>
          <p:nvPr>
            <p:ph type="chart" sz="quarter" idx="15" hasCustomPrompt="1"/>
          </p:nvPr>
        </p:nvSpPr>
        <p:spPr>
          <a:xfrm>
            <a:off x="1125539" y="1466722"/>
            <a:ext cx="10515599" cy="4986466"/>
          </a:xfrm>
        </p:spPr>
        <p:txBody>
          <a:bodyPr anchor="ctr">
            <a:normAutofit/>
          </a:bodyPr>
          <a:lstStyle>
            <a:lvl1pPr marL="0" indent="0" algn="ctr">
              <a:buNone/>
              <a:defRPr sz="1600">
                <a:solidFill>
                  <a:schemeClr val="bg1">
                    <a:lumMod val="50000"/>
                  </a:schemeClr>
                </a:solidFill>
              </a:defRPr>
            </a:lvl1pPr>
          </a:lstStyle>
          <a:p>
            <a:r>
              <a:rPr lang="en-GB" dirty="0"/>
              <a:t>Click on icon to add chart</a:t>
            </a:r>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6084093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7749EE49-306F-7C47-B4E0-86FFEFB460B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773943F0-6F32-874E-970F-3B173336D4C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F7A5E7F0-B436-8A48-BBD1-1524797B47C1}"/>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3" name="Text Placeholder 13">
            <a:extLst>
              <a:ext uri="{FF2B5EF4-FFF2-40B4-BE49-F238E27FC236}">
                <a16:creationId xmlns:a16="http://schemas.microsoft.com/office/drawing/2014/main" id="{10F4DDE1-AC35-F443-BB77-129F3934B7BA}"/>
              </a:ext>
            </a:extLst>
          </p:cNvPr>
          <p:cNvSpPr>
            <a:spLocks noGrp="1"/>
          </p:cNvSpPr>
          <p:nvPr>
            <p:ph type="body" sz="quarter" idx="14"/>
          </p:nvPr>
        </p:nvSpPr>
        <p:spPr>
          <a:xfrm>
            <a:off x="1127124" y="1412875"/>
            <a:ext cx="10514013" cy="1054428"/>
          </a:xfrm>
        </p:spPr>
        <p:txBody>
          <a:bodyPr/>
          <a:lstStyle>
            <a:lvl1pPr marL="0" indent="0">
              <a:buNone/>
              <a:defRPr/>
            </a:lvl1pPr>
            <a:lvl2pPr marL="457200" indent="0">
              <a:buNone/>
              <a:defRPr/>
            </a:lvl2pPr>
          </a:lstStyle>
          <a:p>
            <a:pPr lvl="0"/>
            <a:r>
              <a:rPr lang="en-GB" dirty="0"/>
              <a:t>Click to edit Master text styles</a:t>
            </a:r>
          </a:p>
        </p:txBody>
      </p:sp>
      <p:sp>
        <p:nvSpPr>
          <p:cNvPr id="3" name="Chart Placeholder 2">
            <a:extLst>
              <a:ext uri="{FF2B5EF4-FFF2-40B4-BE49-F238E27FC236}">
                <a16:creationId xmlns:a16="http://schemas.microsoft.com/office/drawing/2014/main" id="{1523A567-9F14-C348-309B-BCD91D199FFB}"/>
              </a:ext>
            </a:extLst>
          </p:cNvPr>
          <p:cNvSpPr>
            <a:spLocks noGrp="1"/>
          </p:cNvSpPr>
          <p:nvPr>
            <p:ph type="chart" sz="quarter" idx="18"/>
          </p:nvPr>
        </p:nvSpPr>
        <p:spPr>
          <a:xfrm>
            <a:off x="1127125" y="2830513"/>
            <a:ext cx="10514012" cy="3617912"/>
          </a:xfrm>
        </p:spPr>
        <p:txBody>
          <a:bodyPr anchor="ctr">
            <a:normAutofit/>
          </a:bodyPr>
          <a:lstStyle>
            <a:lvl1pPr marL="0" marR="0" indent="0" algn="ctr" defTabSz="914400" rtl="0" eaLnBrk="1" fontAlgn="auto" latinLnBrk="0" hangingPunct="1">
              <a:lnSpc>
                <a:spcPct val="120000"/>
              </a:lnSpc>
              <a:spcBef>
                <a:spcPts val="1000"/>
              </a:spcBef>
              <a:spcAft>
                <a:spcPts val="600"/>
              </a:spcAft>
              <a:buClr>
                <a:srgbClr val="000000">
                  <a:lumMod val="85000"/>
                  <a:lumOff val="15000"/>
                </a:srgbClr>
              </a:buClr>
              <a:buSzPct val="100000"/>
              <a:buFont typeface="Arial" panose="020B0604020202020204" pitchFamily="34" charset="0"/>
              <a:buNone/>
              <a:tabLst/>
              <a:defRPr sz="1600">
                <a:solidFill>
                  <a:schemeClr val="bg1">
                    <a:lumMod val="50000"/>
                  </a:schemeClr>
                </a:solidFill>
              </a:defRPr>
            </a:lvl1pPr>
          </a:lstStyle>
          <a:p>
            <a:r>
              <a:rPr lang="en-GB" dirty="0"/>
              <a:t>Click icon to add chart</a:t>
            </a:r>
          </a:p>
        </p:txBody>
      </p:sp>
    </p:spTree>
    <p:extLst>
      <p:ext uri="{BB962C8B-B14F-4D97-AF65-F5344CB8AC3E}">
        <p14:creationId xmlns:p14="http://schemas.microsoft.com/office/powerpoint/2010/main" val="29407535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 Chart Spli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5329238" cy="50403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Chart Placeholder 2">
            <a:extLst>
              <a:ext uri="{FF2B5EF4-FFF2-40B4-BE49-F238E27FC236}">
                <a16:creationId xmlns:a16="http://schemas.microsoft.com/office/drawing/2014/main" id="{05E5D537-D626-CA4C-9EED-239BD2C65EBA}"/>
              </a:ext>
            </a:extLst>
          </p:cNvPr>
          <p:cNvSpPr>
            <a:spLocks noGrp="1"/>
          </p:cNvSpPr>
          <p:nvPr>
            <p:ph type="chart" sz="quarter" idx="15" hasCustomPrompt="1"/>
          </p:nvPr>
        </p:nvSpPr>
        <p:spPr>
          <a:xfrm>
            <a:off x="6854825" y="1268413"/>
            <a:ext cx="4786313" cy="5184775"/>
          </a:xfrm>
        </p:spPr>
        <p:txBody>
          <a:bodyPr anchor="ctr">
            <a:normAutofit/>
          </a:bodyPr>
          <a:lstStyle>
            <a:lvl1pPr marL="0" indent="0" algn="ctr">
              <a:buNone/>
              <a:defRPr sz="1400">
                <a:solidFill>
                  <a:schemeClr val="bg1">
                    <a:lumMod val="50000"/>
                  </a:schemeClr>
                </a:solidFill>
              </a:defRPr>
            </a:lvl1pPr>
          </a:lstStyle>
          <a:p>
            <a:r>
              <a:rPr lang="en-GB" dirty="0"/>
              <a:t>Click on icon to add chart</a:t>
            </a:r>
          </a:p>
        </p:txBody>
      </p:sp>
      <p:sp>
        <p:nvSpPr>
          <p:cNvPr id="10" name="Text Placeholder 15">
            <a:extLst>
              <a:ext uri="{FF2B5EF4-FFF2-40B4-BE49-F238E27FC236}">
                <a16:creationId xmlns:a16="http://schemas.microsoft.com/office/drawing/2014/main" id="{644712EB-BADA-7D44-8E10-CEC133C91DE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F86F3B3F-3A83-1142-8F4D-6EB940FB35A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0090B37-94E2-D640-B4BD-E141597C6987}"/>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8072904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 Chart + Key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5"/>
            <a:ext cx="5329238" cy="339818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Chart Placeholder 2">
            <a:extLst>
              <a:ext uri="{FF2B5EF4-FFF2-40B4-BE49-F238E27FC236}">
                <a16:creationId xmlns:a16="http://schemas.microsoft.com/office/drawing/2014/main" id="{05E5D537-D626-CA4C-9EED-239BD2C65EBA}"/>
              </a:ext>
            </a:extLst>
          </p:cNvPr>
          <p:cNvSpPr>
            <a:spLocks noGrp="1"/>
          </p:cNvSpPr>
          <p:nvPr>
            <p:ph type="chart" sz="quarter" idx="15" hasCustomPrompt="1"/>
          </p:nvPr>
        </p:nvSpPr>
        <p:spPr>
          <a:xfrm>
            <a:off x="6854825" y="1268413"/>
            <a:ext cx="4786313" cy="5184775"/>
          </a:xfrm>
        </p:spPr>
        <p:txBody>
          <a:bodyPr anchor="ctr">
            <a:normAutofit/>
          </a:bodyPr>
          <a:lstStyle>
            <a:lvl1pPr marL="0" indent="0" algn="ctr">
              <a:buNone/>
              <a:defRPr sz="1400">
                <a:solidFill>
                  <a:schemeClr val="bg1">
                    <a:lumMod val="50000"/>
                  </a:schemeClr>
                </a:solidFill>
              </a:defRPr>
            </a:lvl1pPr>
          </a:lstStyle>
          <a:p>
            <a:r>
              <a:rPr lang="en-GB" dirty="0"/>
              <a:t>Click on icon to add chart</a:t>
            </a:r>
          </a:p>
        </p:txBody>
      </p:sp>
      <p:sp>
        <p:nvSpPr>
          <p:cNvPr id="4" name="Table Placeholder 3">
            <a:extLst>
              <a:ext uri="{FF2B5EF4-FFF2-40B4-BE49-F238E27FC236}">
                <a16:creationId xmlns:a16="http://schemas.microsoft.com/office/drawing/2014/main" id="{B618AFE2-E8F7-834D-9DDE-629D87EEA9C1}"/>
              </a:ext>
            </a:extLst>
          </p:cNvPr>
          <p:cNvSpPr>
            <a:spLocks noGrp="1"/>
          </p:cNvSpPr>
          <p:nvPr>
            <p:ph type="tbl" sz="quarter" idx="16" hasCustomPrompt="1"/>
          </p:nvPr>
        </p:nvSpPr>
        <p:spPr>
          <a:xfrm>
            <a:off x="1127125" y="4996330"/>
            <a:ext cx="5329238" cy="1466384"/>
          </a:xfrm>
        </p:spPr>
        <p:txBody>
          <a:bodyPr anchor="ctr">
            <a:normAutofit/>
          </a:bodyPr>
          <a:lstStyle>
            <a:lvl1pPr marL="0" indent="0" algn="ctr">
              <a:buNone/>
              <a:defRPr sz="1400"/>
            </a:lvl1pPr>
          </a:lstStyle>
          <a:p>
            <a:r>
              <a:rPr lang="en-GB" dirty="0"/>
              <a:t>Click to add table for key statistics from chart</a:t>
            </a:r>
          </a:p>
        </p:txBody>
      </p:sp>
      <p:sp>
        <p:nvSpPr>
          <p:cNvPr id="11" name="Text Placeholder 15">
            <a:extLst>
              <a:ext uri="{FF2B5EF4-FFF2-40B4-BE49-F238E27FC236}">
                <a16:creationId xmlns:a16="http://schemas.microsoft.com/office/drawing/2014/main" id="{E85DF872-509A-0143-9960-A5F3F8F8F7A1}"/>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BA0C908D-74C8-7C4B-994F-DAD861EED49D}"/>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5" name="Text Placeholder 2">
            <a:extLst>
              <a:ext uri="{FF2B5EF4-FFF2-40B4-BE49-F238E27FC236}">
                <a16:creationId xmlns:a16="http://schemas.microsoft.com/office/drawing/2014/main" id="{A86E43A4-D34A-2D4E-BF3B-CEFD286E31DD}"/>
              </a:ext>
            </a:extLst>
          </p:cNvPr>
          <p:cNvSpPr>
            <a:spLocks noGrp="1"/>
          </p:cNvSpPr>
          <p:nvPr>
            <p:ph type="body" sz="quarter" idx="17"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2521417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meline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137143480"/>
              </p:ext>
            </p:extLst>
          </p:nvPr>
        </p:nvGraphicFramePr>
        <p:xfrm>
          <a:off x="1127125" y="1954226"/>
          <a:ext cx="10514012" cy="4424037"/>
        </p:xfrm>
        <a:graphic>
          <a:graphicData uri="http://schemas.openxmlformats.org/drawingml/2006/table">
            <a:tbl>
              <a:tblPr bandCol="1">
                <a:tableStyleId>{2D5ABB26-0587-4C30-8999-92F81FD0307C}</a:tableStyleId>
              </a:tblPr>
              <a:tblGrid>
                <a:gridCol w="2628503">
                  <a:extLst>
                    <a:ext uri="{9D8B030D-6E8A-4147-A177-3AD203B41FA5}">
                      <a16:colId xmlns:a16="http://schemas.microsoft.com/office/drawing/2014/main" val="4151945498"/>
                    </a:ext>
                  </a:extLst>
                </a:gridCol>
                <a:gridCol w="2628503">
                  <a:extLst>
                    <a:ext uri="{9D8B030D-6E8A-4147-A177-3AD203B41FA5}">
                      <a16:colId xmlns:a16="http://schemas.microsoft.com/office/drawing/2014/main" val="1382627474"/>
                    </a:ext>
                  </a:extLst>
                </a:gridCol>
                <a:gridCol w="2628503">
                  <a:extLst>
                    <a:ext uri="{9D8B030D-6E8A-4147-A177-3AD203B41FA5}">
                      <a16:colId xmlns:a16="http://schemas.microsoft.com/office/drawing/2014/main" val="2312284562"/>
                    </a:ext>
                  </a:extLst>
                </a:gridCol>
                <a:gridCol w="2628503">
                  <a:extLst>
                    <a:ext uri="{9D8B030D-6E8A-4147-A177-3AD203B41FA5}">
                      <a16:colId xmlns:a16="http://schemas.microsoft.com/office/drawing/2014/main" val="380964293"/>
                    </a:ext>
                  </a:extLst>
                </a:gridCol>
              </a:tblGrid>
              <a:tr h="4424037">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6" y="1509401"/>
            <a:ext cx="2539065"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5" y="2191775"/>
            <a:ext cx="2620415" cy="234423"/>
          </a:xfrm>
        </p:spPr>
        <p:txBody>
          <a:bodyPr wrap="square" lIns="0" rIns="72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3763717" y="1509401"/>
            <a:ext cx="2521883"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3763716" y="2191775"/>
            <a:ext cx="2620415" cy="234423"/>
          </a:xfrm>
        </p:spPr>
        <p:txBody>
          <a:bodyPr wrap="square" lIns="180000" rIns="108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3755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71">
            <a:extLst>
              <a:ext uri="{FF2B5EF4-FFF2-40B4-BE49-F238E27FC236}">
                <a16:creationId xmlns:a16="http://schemas.microsoft.com/office/drawing/2014/main" id="{3B017D52-DE7F-7470-9769-BB78F262FE23}"/>
              </a:ext>
            </a:extLst>
          </p:cNvPr>
          <p:cNvSpPr>
            <a:spLocks noGrp="1"/>
          </p:cNvSpPr>
          <p:nvPr>
            <p:ph type="body" sz="quarter" idx="20" hasCustomPrompt="1"/>
          </p:nvPr>
        </p:nvSpPr>
        <p:spPr>
          <a:xfrm>
            <a:off x="6383126" y="1509401"/>
            <a:ext cx="2521883"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4" name="Text Placeholder 71">
            <a:extLst>
              <a:ext uri="{FF2B5EF4-FFF2-40B4-BE49-F238E27FC236}">
                <a16:creationId xmlns:a16="http://schemas.microsoft.com/office/drawing/2014/main" id="{12F91DAB-62DC-7214-C8DA-BAF8DFBE4E43}"/>
              </a:ext>
            </a:extLst>
          </p:cNvPr>
          <p:cNvSpPr>
            <a:spLocks noGrp="1"/>
          </p:cNvSpPr>
          <p:nvPr>
            <p:ph type="body" sz="quarter" idx="21"/>
          </p:nvPr>
        </p:nvSpPr>
        <p:spPr>
          <a:xfrm>
            <a:off x="6383125" y="2191775"/>
            <a:ext cx="2620415" cy="234423"/>
          </a:xfrm>
        </p:spPr>
        <p:txBody>
          <a:bodyPr wrap="square" lIns="180000" rIns="108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35" name="Straight Connector 34">
            <a:extLst>
              <a:ext uri="{FF2B5EF4-FFF2-40B4-BE49-F238E27FC236}">
                <a16:creationId xmlns:a16="http://schemas.microsoft.com/office/drawing/2014/main" id="{F80E7468-F05F-C07C-1280-04933437A009}"/>
              </a:ext>
            </a:extLst>
          </p:cNvPr>
          <p:cNvCxnSpPr>
            <a:cxnSpLocks/>
          </p:cNvCxnSpPr>
          <p:nvPr userDrawn="1"/>
        </p:nvCxnSpPr>
        <p:spPr>
          <a:xfrm flipH="1">
            <a:off x="6380884"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1">
            <a:extLst>
              <a:ext uri="{FF2B5EF4-FFF2-40B4-BE49-F238E27FC236}">
                <a16:creationId xmlns:a16="http://schemas.microsoft.com/office/drawing/2014/main" id="{B320F7D7-6CEE-C8F7-F85A-A469E5BBCD31}"/>
              </a:ext>
            </a:extLst>
          </p:cNvPr>
          <p:cNvSpPr>
            <a:spLocks noGrp="1"/>
          </p:cNvSpPr>
          <p:nvPr>
            <p:ph type="body" sz="quarter" idx="22" hasCustomPrompt="1"/>
          </p:nvPr>
        </p:nvSpPr>
        <p:spPr>
          <a:xfrm>
            <a:off x="9012132" y="1509401"/>
            <a:ext cx="2620414"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7" name="Text Placeholder 71">
            <a:extLst>
              <a:ext uri="{FF2B5EF4-FFF2-40B4-BE49-F238E27FC236}">
                <a16:creationId xmlns:a16="http://schemas.microsoft.com/office/drawing/2014/main" id="{ED35D730-3761-49FA-9B14-8CD67CF0D9EB}"/>
              </a:ext>
            </a:extLst>
          </p:cNvPr>
          <p:cNvSpPr>
            <a:spLocks noGrp="1"/>
          </p:cNvSpPr>
          <p:nvPr>
            <p:ph type="body" sz="quarter" idx="23"/>
          </p:nvPr>
        </p:nvSpPr>
        <p:spPr>
          <a:xfrm>
            <a:off x="9012131" y="2191775"/>
            <a:ext cx="2620415" cy="234423"/>
          </a:xfrm>
        </p:spPr>
        <p:txBody>
          <a:bodyPr wrap="square" lIns="180000" rIns="108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38" name="Straight Connector 37">
            <a:extLst>
              <a:ext uri="{FF2B5EF4-FFF2-40B4-BE49-F238E27FC236}">
                <a16:creationId xmlns:a16="http://schemas.microsoft.com/office/drawing/2014/main" id="{20E77ECB-FB8D-8A52-B23C-7D981796F366}"/>
              </a:ext>
            </a:extLst>
          </p:cNvPr>
          <p:cNvCxnSpPr>
            <a:cxnSpLocks/>
          </p:cNvCxnSpPr>
          <p:nvPr userDrawn="1"/>
        </p:nvCxnSpPr>
        <p:spPr>
          <a:xfrm flipH="1">
            <a:off x="900989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629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meline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4066148832"/>
              </p:ext>
            </p:extLst>
          </p:nvPr>
        </p:nvGraphicFramePr>
        <p:xfrm>
          <a:off x="1127125" y="1954226"/>
          <a:ext cx="10514010" cy="4424037"/>
        </p:xfrm>
        <a:graphic>
          <a:graphicData uri="http://schemas.openxmlformats.org/drawingml/2006/table">
            <a:tbl>
              <a:tblPr bandCol="1">
                <a:tableStyleId>{2D5ABB26-0587-4C30-8999-92F81FD0307C}</a:tableStyleId>
              </a:tblPr>
              <a:tblGrid>
                <a:gridCol w="2102802">
                  <a:extLst>
                    <a:ext uri="{9D8B030D-6E8A-4147-A177-3AD203B41FA5}">
                      <a16:colId xmlns:a16="http://schemas.microsoft.com/office/drawing/2014/main" val="4151945498"/>
                    </a:ext>
                  </a:extLst>
                </a:gridCol>
                <a:gridCol w="2102802">
                  <a:extLst>
                    <a:ext uri="{9D8B030D-6E8A-4147-A177-3AD203B41FA5}">
                      <a16:colId xmlns:a16="http://schemas.microsoft.com/office/drawing/2014/main" val="1382627474"/>
                    </a:ext>
                  </a:extLst>
                </a:gridCol>
                <a:gridCol w="2102802">
                  <a:extLst>
                    <a:ext uri="{9D8B030D-6E8A-4147-A177-3AD203B41FA5}">
                      <a16:colId xmlns:a16="http://schemas.microsoft.com/office/drawing/2014/main" val="2312284562"/>
                    </a:ext>
                  </a:extLst>
                </a:gridCol>
                <a:gridCol w="2102802">
                  <a:extLst>
                    <a:ext uri="{9D8B030D-6E8A-4147-A177-3AD203B41FA5}">
                      <a16:colId xmlns:a16="http://schemas.microsoft.com/office/drawing/2014/main" val="380964293"/>
                    </a:ext>
                  </a:extLst>
                </a:gridCol>
                <a:gridCol w="2102802">
                  <a:extLst>
                    <a:ext uri="{9D8B030D-6E8A-4147-A177-3AD203B41FA5}">
                      <a16:colId xmlns:a16="http://schemas.microsoft.com/office/drawing/2014/main" val="688104628"/>
                    </a:ext>
                  </a:extLst>
                </a:gridCol>
              </a:tblGrid>
              <a:tr h="4424037">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7" y="1509401"/>
            <a:ext cx="2006290"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6" y="2191775"/>
            <a:ext cx="2070570" cy="199670"/>
          </a:xfrm>
        </p:spPr>
        <p:txBody>
          <a:bodyPr wrap="square" lIns="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3240541"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3240541"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3231949"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71">
            <a:extLst>
              <a:ext uri="{FF2B5EF4-FFF2-40B4-BE49-F238E27FC236}">
                <a16:creationId xmlns:a16="http://schemas.microsoft.com/office/drawing/2014/main" id="{19760215-0CDA-0B7C-E085-173D81288F50}"/>
              </a:ext>
            </a:extLst>
          </p:cNvPr>
          <p:cNvSpPr>
            <a:spLocks noGrp="1"/>
          </p:cNvSpPr>
          <p:nvPr>
            <p:ph type="body" sz="quarter" idx="24" hasCustomPrompt="1"/>
          </p:nvPr>
        </p:nvSpPr>
        <p:spPr>
          <a:xfrm>
            <a:off x="5341195"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2" name="Text Placeholder 71">
            <a:extLst>
              <a:ext uri="{FF2B5EF4-FFF2-40B4-BE49-F238E27FC236}">
                <a16:creationId xmlns:a16="http://schemas.microsoft.com/office/drawing/2014/main" id="{FAF31C01-550B-C329-BEB8-C5B713E7E35B}"/>
              </a:ext>
            </a:extLst>
          </p:cNvPr>
          <p:cNvSpPr>
            <a:spLocks noGrp="1"/>
          </p:cNvSpPr>
          <p:nvPr>
            <p:ph type="body" sz="quarter" idx="25"/>
          </p:nvPr>
        </p:nvSpPr>
        <p:spPr>
          <a:xfrm>
            <a:off x="5341195"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23" name="Straight Connector 22">
            <a:extLst>
              <a:ext uri="{FF2B5EF4-FFF2-40B4-BE49-F238E27FC236}">
                <a16:creationId xmlns:a16="http://schemas.microsoft.com/office/drawing/2014/main" id="{948DF492-CBB4-E70E-6E7D-CA29D64F9D1E}"/>
              </a:ext>
            </a:extLst>
          </p:cNvPr>
          <p:cNvCxnSpPr>
            <a:cxnSpLocks/>
          </p:cNvCxnSpPr>
          <p:nvPr userDrawn="1"/>
        </p:nvCxnSpPr>
        <p:spPr>
          <a:xfrm flipH="1">
            <a:off x="5332603"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71">
            <a:extLst>
              <a:ext uri="{FF2B5EF4-FFF2-40B4-BE49-F238E27FC236}">
                <a16:creationId xmlns:a16="http://schemas.microsoft.com/office/drawing/2014/main" id="{4E21B39C-C473-8D3D-CB6E-B0BE98EDA35B}"/>
              </a:ext>
            </a:extLst>
          </p:cNvPr>
          <p:cNvSpPr>
            <a:spLocks noGrp="1"/>
          </p:cNvSpPr>
          <p:nvPr>
            <p:ph type="body" sz="quarter" idx="26" hasCustomPrompt="1"/>
          </p:nvPr>
        </p:nvSpPr>
        <p:spPr>
          <a:xfrm>
            <a:off x="7445024"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5" name="Text Placeholder 71">
            <a:extLst>
              <a:ext uri="{FF2B5EF4-FFF2-40B4-BE49-F238E27FC236}">
                <a16:creationId xmlns:a16="http://schemas.microsoft.com/office/drawing/2014/main" id="{08B3728F-8909-B190-C482-A89D8AEB1DF3}"/>
              </a:ext>
            </a:extLst>
          </p:cNvPr>
          <p:cNvSpPr>
            <a:spLocks noGrp="1"/>
          </p:cNvSpPr>
          <p:nvPr>
            <p:ph type="body" sz="quarter" idx="27"/>
          </p:nvPr>
        </p:nvSpPr>
        <p:spPr>
          <a:xfrm>
            <a:off x="7445024"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27" name="Straight Connector 26">
            <a:extLst>
              <a:ext uri="{FF2B5EF4-FFF2-40B4-BE49-F238E27FC236}">
                <a16:creationId xmlns:a16="http://schemas.microsoft.com/office/drawing/2014/main" id="{83203078-33BC-6599-14D3-7F6047B5781A}"/>
              </a:ext>
            </a:extLst>
          </p:cNvPr>
          <p:cNvCxnSpPr>
            <a:cxnSpLocks/>
          </p:cNvCxnSpPr>
          <p:nvPr userDrawn="1"/>
        </p:nvCxnSpPr>
        <p:spPr>
          <a:xfrm flipH="1">
            <a:off x="7436432"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71">
            <a:extLst>
              <a:ext uri="{FF2B5EF4-FFF2-40B4-BE49-F238E27FC236}">
                <a16:creationId xmlns:a16="http://schemas.microsoft.com/office/drawing/2014/main" id="{2CADF4A6-A720-9DC2-A2EF-FA5DF5788BE1}"/>
              </a:ext>
            </a:extLst>
          </p:cNvPr>
          <p:cNvSpPr>
            <a:spLocks noGrp="1"/>
          </p:cNvSpPr>
          <p:nvPr>
            <p:ph type="body" sz="quarter" idx="28" hasCustomPrompt="1"/>
          </p:nvPr>
        </p:nvSpPr>
        <p:spPr>
          <a:xfrm>
            <a:off x="9546932"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40" name="Text Placeholder 71">
            <a:extLst>
              <a:ext uri="{FF2B5EF4-FFF2-40B4-BE49-F238E27FC236}">
                <a16:creationId xmlns:a16="http://schemas.microsoft.com/office/drawing/2014/main" id="{AD76C836-5AEB-F4D0-2087-8C524C7EEC9B}"/>
              </a:ext>
            </a:extLst>
          </p:cNvPr>
          <p:cNvSpPr>
            <a:spLocks noGrp="1"/>
          </p:cNvSpPr>
          <p:nvPr>
            <p:ph type="body" sz="quarter" idx="29"/>
          </p:nvPr>
        </p:nvSpPr>
        <p:spPr>
          <a:xfrm>
            <a:off x="9546932"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41" name="Straight Connector 40">
            <a:extLst>
              <a:ext uri="{FF2B5EF4-FFF2-40B4-BE49-F238E27FC236}">
                <a16:creationId xmlns:a16="http://schemas.microsoft.com/office/drawing/2014/main" id="{6D4896E7-AC12-4761-CBB5-3456E38C35C7}"/>
              </a:ext>
            </a:extLst>
          </p:cNvPr>
          <p:cNvCxnSpPr>
            <a:cxnSpLocks/>
          </p:cNvCxnSpPr>
          <p:nvPr userDrawn="1"/>
        </p:nvCxnSpPr>
        <p:spPr>
          <a:xfrm flipH="1">
            <a:off x="953834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3842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meline x6">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715411507"/>
              </p:ext>
            </p:extLst>
          </p:nvPr>
        </p:nvGraphicFramePr>
        <p:xfrm>
          <a:off x="1127125" y="1954226"/>
          <a:ext cx="10514010" cy="4424037"/>
        </p:xfrm>
        <a:graphic>
          <a:graphicData uri="http://schemas.openxmlformats.org/drawingml/2006/table">
            <a:tbl>
              <a:tblPr bandCol="1">
                <a:tableStyleId>{2D5ABB26-0587-4C30-8999-92F81FD0307C}</a:tableStyleId>
              </a:tblPr>
              <a:tblGrid>
                <a:gridCol w="1752335">
                  <a:extLst>
                    <a:ext uri="{9D8B030D-6E8A-4147-A177-3AD203B41FA5}">
                      <a16:colId xmlns:a16="http://schemas.microsoft.com/office/drawing/2014/main" val="4151945498"/>
                    </a:ext>
                  </a:extLst>
                </a:gridCol>
                <a:gridCol w="1752335">
                  <a:extLst>
                    <a:ext uri="{9D8B030D-6E8A-4147-A177-3AD203B41FA5}">
                      <a16:colId xmlns:a16="http://schemas.microsoft.com/office/drawing/2014/main" val="1382627474"/>
                    </a:ext>
                  </a:extLst>
                </a:gridCol>
                <a:gridCol w="1752335">
                  <a:extLst>
                    <a:ext uri="{9D8B030D-6E8A-4147-A177-3AD203B41FA5}">
                      <a16:colId xmlns:a16="http://schemas.microsoft.com/office/drawing/2014/main" val="2312284562"/>
                    </a:ext>
                  </a:extLst>
                </a:gridCol>
                <a:gridCol w="1752335">
                  <a:extLst>
                    <a:ext uri="{9D8B030D-6E8A-4147-A177-3AD203B41FA5}">
                      <a16:colId xmlns:a16="http://schemas.microsoft.com/office/drawing/2014/main" val="380964293"/>
                    </a:ext>
                  </a:extLst>
                </a:gridCol>
                <a:gridCol w="1752335">
                  <a:extLst>
                    <a:ext uri="{9D8B030D-6E8A-4147-A177-3AD203B41FA5}">
                      <a16:colId xmlns:a16="http://schemas.microsoft.com/office/drawing/2014/main" val="688104628"/>
                    </a:ext>
                  </a:extLst>
                </a:gridCol>
                <a:gridCol w="1752335">
                  <a:extLst>
                    <a:ext uri="{9D8B030D-6E8A-4147-A177-3AD203B41FA5}">
                      <a16:colId xmlns:a16="http://schemas.microsoft.com/office/drawing/2014/main" val="2519498280"/>
                    </a:ext>
                  </a:extLst>
                </a:gridCol>
              </a:tblGrid>
              <a:tr h="4424037">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7"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6" y="2191775"/>
            <a:ext cx="1737240" cy="182999"/>
          </a:xfrm>
        </p:spPr>
        <p:txBody>
          <a:bodyPr wrap="square" lIns="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2886843"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287825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287825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71">
            <a:extLst>
              <a:ext uri="{FF2B5EF4-FFF2-40B4-BE49-F238E27FC236}">
                <a16:creationId xmlns:a16="http://schemas.microsoft.com/office/drawing/2014/main" id="{C957EA77-36B7-B373-9025-EA65B93D8D2B}"/>
              </a:ext>
            </a:extLst>
          </p:cNvPr>
          <p:cNvSpPr>
            <a:spLocks noGrp="1"/>
          </p:cNvSpPr>
          <p:nvPr>
            <p:ph type="body" sz="quarter" idx="30" hasCustomPrompt="1"/>
          </p:nvPr>
        </p:nvSpPr>
        <p:spPr>
          <a:xfrm>
            <a:off x="4640200"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4" name="Text Placeholder 71">
            <a:extLst>
              <a:ext uri="{FF2B5EF4-FFF2-40B4-BE49-F238E27FC236}">
                <a16:creationId xmlns:a16="http://schemas.microsoft.com/office/drawing/2014/main" id="{9EA1EA5D-2838-74CB-570A-F0525F6E998A}"/>
              </a:ext>
            </a:extLst>
          </p:cNvPr>
          <p:cNvSpPr>
            <a:spLocks noGrp="1"/>
          </p:cNvSpPr>
          <p:nvPr>
            <p:ph type="body" sz="quarter" idx="31"/>
          </p:nvPr>
        </p:nvSpPr>
        <p:spPr>
          <a:xfrm>
            <a:off x="4631607"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5" name="Straight Connector 34">
            <a:extLst>
              <a:ext uri="{FF2B5EF4-FFF2-40B4-BE49-F238E27FC236}">
                <a16:creationId xmlns:a16="http://schemas.microsoft.com/office/drawing/2014/main" id="{4183F375-5717-EBD2-D020-DECBF7B9549E}"/>
              </a:ext>
            </a:extLst>
          </p:cNvPr>
          <p:cNvCxnSpPr>
            <a:cxnSpLocks/>
          </p:cNvCxnSpPr>
          <p:nvPr userDrawn="1"/>
        </p:nvCxnSpPr>
        <p:spPr>
          <a:xfrm flipH="1">
            <a:off x="4631607"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1">
            <a:extLst>
              <a:ext uri="{FF2B5EF4-FFF2-40B4-BE49-F238E27FC236}">
                <a16:creationId xmlns:a16="http://schemas.microsoft.com/office/drawing/2014/main" id="{DE14EAF0-0936-5536-AB88-41D83D167AFD}"/>
              </a:ext>
            </a:extLst>
          </p:cNvPr>
          <p:cNvSpPr>
            <a:spLocks noGrp="1"/>
          </p:cNvSpPr>
          <p:nvPr>
            <p:ph type="body" sz="quarter" idx="32" hasCustomPrompt="1"/>
          </p:nvPr>
        </p:nvSpPr>
        <p:spPr>
          <a:xfrm>
            <a:off x="6391945"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7" name="Text Placeholder 71">
            <a:extLst>
              <a:ext uri="{FF2B5EF4-FFF2-40B4-BE49-F238E27FC236}">
                <a16:creationId xmlns:a16="http://schemas.microsoft.com/office/drawing/2014/main" id="{52501233-5ADD-AD15-B892-F7F67368F9B0}"/>
              </a:ext>
            </a:extLst>
          </p:cNvPr>
          <p:cNvSpPr>
            <a:spLocks noGrp="1"/>
          </p:cNvSpPr>
          <p:nvPr>
            <p:ph type="body" sz="quarter" idx="33"/>
          </p:nvPr>
        </p:nvSpPr>
        <p:spPr>
          <a:xfrm>
            <a:off x="6383352"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8" name="Straight Connector 37">
            <a:extLst>
              <a:ext uri="{FF2B5EF4-FFF2-40B4-BE49-F238E27FC236}">
                <a16:creationId xmlns:a16="http://schemas.microsoft.com/office/drawing/2014/main" id="{66487634-11F7-9203-EE94-431627F7AF65}"/>
              </a:ext>
            </a:extLst>
          </p:cNvPr>
          <p:cNvCxnSpPr>
            <a:cxnSpLocks/>
          </p:cNvCxnSpPr>
          <p:nvPr userDrawn="1"/>
        </p:nvCxnSpPr>
        <p:spPr>
          <a:xfrm flipH="1">
            <a:off x="6383352"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71">
            <a:extLst>
              <a:ext uri="{FF2B5EF4-FFF2-40B4-BE49-F238E27FC236}">
                <a16:creationId xmlns:a16="http://schemas.microsoft.com/office/drawing/2014/main" id="{17F327B7-18CB-EBE6-EF02-FD1055B5B2A5}"/>
              </a:ext>
            </a:extLst>
          </p:cNvPr>
          <p:cNvSpPr>
            <a:spLocks noGrp="1"/>
          </p:cNvSpPr>
          <p:nvPr>
            <p:ph type="body" sz="quarter" idx="34" hasCustomPrompt="1"/>
          </p:nvPr>
        </p:nvSpPr>
        <p:spPr>
          <a:xfrm>
            <a:off x="8144599"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43" name="Text Placeholder 71">
            <a:extLst>
              <a:ext uri="{FF2B5EF4-FFF2-40B4-BE49-F238E27FC236}">
                <a16:creationId xmlns:a16="http://schemas.microsoft.com/office/drawing/2014/main" id="{1640A505-4F6C-02C5-687B-60E6597E9598}"/>
              </a:ext>
            </a:extLst>
          </p:cNvPr>
          <p:cNvSpPr>
            <a:spLocks noGrp="1"/>
          </p:cNvSpPr>
          <p:nvPr>
            <p:ph type="body" sz="quarter" idx="35"/>
          </p:nvPr>
        </p:nvSpPr>
        <p:spPr>
          <a:xfrm>
            <a:off x="8136006"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4" name="Straight Connector 43">
            <a:extLst>
              <a:ext uri="{FF2B5EF4-FFF2-40B4-BE49-F238E27FC236}">
                <a16:creationId xmlns:a16="http://schemas.microsoft.com/office/drawing/2014/main" id="{8E900166-8843-B0AD-CE1A-8AFC39282FD8}"/>
              </a:ext>
            </a:extLst>
          </p:cNvPr>
          <p:cNvCxnSpPr>
            <a:cxnSpLocks/>
          </p:cNvCxnSpPr>
          <p:nvPr userDrawn="1"/>
        </p:nvCxnSpPr>
        <p:spPr>
          <a:xfrm flipH="1">
            <a:off x="8136006"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71">
            <a:extLst>
              <a:ext uri="{FF2B5EF4-FFF2-40B4-BE49-F238E27FC236}">
                <a16:creationId xmlns:a16="http://schemas.microsoft.com/office/drawing/2014/main" id="{2D153FE8-A9A8-7E08-8194-963C315397D8}"/>
              </a:ext>
            </a:extLst>
          </p:cNvPr>
          <p:cNvSpPr>
            <a:spLocks noGrp="1"/>
          </p:cNvSpPr>
          <p:nvPr>
            <p:ph type="body" sz="quarter" idx="36" hasCustomPrompt="1"/>
          </p:nvPr>
        </p:nvSpPr>
        <p:spPr>
          <a:xfrm>
            <a:off x="9897253"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46" name="Text Placeholder 71">
            <a:extLst>
              <a:ext uri="{FF2B5EF4-FFF2-40B4-BE49-F238E27FC236}">
                <a16:creationId xmlns:a16="http://schemas.microsoft.com/office/drawing/2014/main" id="{57C9E826-575C-7AB2-7129-0C20540E37E7}"/>
              </a:ext>
            </a:extLst>
          </p:cNvPr>
          <p:cNvSpPr>
            <a:spLocks noGrp="1"/>
          </p:cNvSpPr>
          <p:nvPr>
            <p:ph type="body" sz="quarter" idx="37"/>
          </p:nvPr>
        </p:nvSpPr>
        <p:spPr>
          <a:xfrm>
            <a:off x="988866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7" name="Straight Connector 46">
            <a:extLst>
              <a:ext uri="{FF2B5EF4-FFF2-40B4-BE49-F238E27FC236}">
                <a16:creationId xmlns:a16="http://schemas.microsoft.com/office/drawing/2014/main" id="{5C6512B8-E246-34F0-2C5F-F93CEB6AAE33}"/>
              </a:ext>
            </a:extLst>
          </p:cNvPr>
          <p:cNvCxnSpPr>
            <a:cxnSpLocks/>
          </p:cNvCxnSpPr>
          <p:nvPr userDrawn="1"/>
        </p:nvCxnSpPr>
        <p:spPr>
          <a:xfrm flipH="1">
            <a:off x="988866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6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n Image – Dark">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1146162" y="4882777"/>
            <a:ext cx="4878260" cy="448235"/>
          </a:xfrm>
        </p:spPr>
        <p:txBody>
          <a:bodyPr>
            <a:normAutofit/>
          </a:bodyPr>
          <a:lstStyle>
            <a:lvl1pPr marL="0" indent="0">
              <a:buNone/>
              <a:defRPr sz="1100" spc="300"/>
            </a:lvl1pPr>
            <a:lvl2pPr>
              <a:defRPr sz="1600"/>
            </a:lvl2pPr>
            <a:lvl3pPr>
              <a:defRPr sz="1400"/>
            </a:lvl3pPr>
            <a:lvl4pPr>
              <a:defRPr sz="1200"/>
            </a:lvl4pPr>
            <a:lvl5pPr>
              <a:defRPr sz="1200"/>
            </a:lvl5pPr>
          </a:lstStyle>
          <a:p>
            <a:pPr lvl="0"/>
            <a:r>
              <a:rPr lang="en-GB" dirty="0"/>
              <a:t>ADD NAME AND COMPANY IN CAPITAL LETTERS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8" y="0"/>
            <a:ext cx="11455783" cy="6858000"/>
          </a:xfrm>
          <a:prstGeom prst="rect">
            <a:avLst/>
          </a:prstGeom>
          <a:solidFill>
            <a:schemeClr val="tx1">
              <a:lumMod val="75000"/>
              <a:lumOff val="2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13" name="Text Placeholder 13">
            <a:extLst>
              <a:ext uri="{FF2B5EF4-FFF2-40B4-BE49-F238E27FC236}">
                <a16:creationId xmlns:a16="http://schemas.microsoft.com/office/drawing/2014/main" id="{0182EB14-D22C-C24F-B1B8-725E333234A0}"/>
              </a:ext>
            </a:extLst>
          </p:cNvPr>
          <p:cNvSpPr>
            <a:spLocks noGrp="1"/>
          </p:cNvSpPr>
          <p:nvPr>
            <p:ph type="body" sz="quarter" idx="17" hasCustomPrompt="1"/>
          </p:nvPr>
        </p:nvSpPr>
        <p:spPr>
          <a:xfrm>
            <a:off x="1127124" y="1319035"/>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46159" y="1870635"/>
            <a:ext cx="10494977" cy="830997"/>
          </a:xfrm>
        </p:spPr>
        <p:txBody>
          <a:bodyPr anchor="t">
            <a:normAutofit/>
          </a:bodyPr>
          <a:lstStyle>
            <a:lvl1pPr>
              <a:defRPr sz="4800">
                <a:solidFill>
                  <a:schemeClr val="bg1"/>
                </a:solidFill>
              </a:defRPr>
            </a:lvl1pPr>
          </a:lstStyle>
          <a:p>
            <a:r>
              <a:rPr lang="en-US"/>
              <a:t>Click to edit Master title style</a:t>
            </a:r>
            <a:endParaRPr lang="en-GB" dirty="0"/>
          </a:p>
        </p:txBody>
      </p:sp>
      <p:sp>
        <p:nvSpPr>
          <p:cNvPr id="11" name="Text Placeholder 13">
            <a:extLst>
              <a:ext uri="{FF2B5EF4-FFF2-40B4-BE49-F238E27FC236}">
                <a16:creationId xmlns:a16="http://schemas.microsoft.com/office/drawing/2014/main" id="{E8357650-0527-2845-998F-DCEE9B5C8CC2}"/>
              </a:ext>
            </a:extLst>
          </p:cNvPr>
          <p:cNvSpPr>
            <a:spLocks noGrp="1"/>
          </p:cNvSpPr>
          <p:nvPr>
            <p:ph type="body" sz="quarter" idx="18" hasCustomPrompt="1"/>
          </p:nvPr>
        </p:nvSpPr>
        <p:spPr>
          <a:xfrm>
            <a:off x="1146160" y="5870388"/>
            <a:ext cx="4878260" cy="448235"/>
          </a:xfrm>
        </p:spPr>
        <p:txBody>
          <a:bodyPr>
            <a:normAutofit/>
          </a:bodyPr>
          <a:lstStyle>
            <a:lvl1pPr marL="0" indent="0">
              <a:buNone/>
              <a:defRPr sz="1100" spc="300">
                <a:solidFill>
                  <a:schemeClr val="bg1"/>
                </a:solidFill>
              </a:defRPr>
            </a:lvl1pPr>
            <a:lvl2pPr>
              <a:defRPr sz="1600"/>
            </a:lvl2pPr>
            <a:lvl3pPr>
              <a:defRPr sz="1400"/>
            </a:lvl3pPr>
            <a:lvl4pPr>
              <a:defRPr sz="1200"/>
            </a:lvl4pPr>
            <a:lvl5pPr>
              <a:defRPr sz="1200"/>
            </a:lvl5pPr>
          </a:lstStyle>
          <a:p>
            <a:pPr lvl="0"/>
            <a:r>
              <a:rPr lang="en-GB" dirty="0"/>
              <a:t>ADD NAME AND COMPANY IN CAPITAL LETTERS</a:t>
            </a:r>
          </a:p>
        </p:txBody>
      </p:sp>
      <p:sp>
        <p:nvSpPr>
          <p:cNvPr id="7" name="Rectangle 6">
            <a:extLst>
              <a:ext uri="{FF2B5EF4-FFF2-40B4-BE49-F238E27FC236}">
                <a16:creationId xmlns:a16="http://schemas.microsoft.com/office/drawing/2014/main" id="{44AAAB37-21B6-EF40-88AC-B7C665294C1C}"/>
              </a:ext>
            </a:extLst>
          </p:cNvPr>
          <p:cNvSpPr/>
          <p:nvPr userDrawn="1"/>
        </p:nvSpPr>
        <p:spPr>
          <a:xfrm>
            <a:off x="0" y="0"/>
            <a:ext cx="73947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7B26FBE6-558F-9C45-836C-5C3B97CF0C6F}"/>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12" name="Graphic 11">
            <a:extLst>
              <a:ext uri="{FF2B5EF4-FFF2-40B4-BE49-F238E27FC236}">
                <a16:creationId xmlns:a16="http://schemas.microsoft.com/office/drawing/2014/main" id="{725968FA-E8B8-7B4A-8981-ED407F2416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691" y="202782"/>
            <a:ext cx="514086" cy="324686"/>
          </a:xfrm>
          <a:prstGeom prst="rect">
            <a:avLst/>
          </a:prstGeom>
        </p:spPr>
      </p:pic>
      <p:sp>
        <p:nvSpPr>
          <p:cNvPr id="16" name="Slide Number Placeholder 5">
            <a:extLst>
              <a:ext uri="{FF2B5EF4-FFF2-40B4-BE49-F238E27FC236}">
                <a16:creationId xmlns:a16="http://schemas.microsoft.com/office/drawing/2014/main" id="{30C936AE-CEDD-9080-7DA6-D97F25F62B26}"/>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
        <p:nvSpPr>
          <p:cNvPr id="17" name="Text Placeholder 15">
            <a:extLst>
              <a:ext uri="{FF2B5EF4-FFF2-40B4-BE49-F238E27FC236}">
                <a16:creationId xmlns:a16="http://schemas.microsoft.com/office/drawing/2014/main" id="{F261B739-78BA-BAC8-444F-BFBDF4A7058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solidFill>
                  <a:schemeClr val="bg1">
                    <a:lumMod val="65000"/>
                  </a:schemeClr>
                </a:solidFill>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797149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meline x12">
    <p:spTree>
      <p:nvGrpSpPr>
        <p:cNvPr id="1" name=""/>
        <p:cNvGrpSpPr/>
        <p:nvPr/>
      </p:nvGrpSpPr>
      <p:grpSpPr>
        <a:xfrm>
          <a:off x="0" y="0"/>
          <a:ext cx="0" cy="0"/>
          <a:chOff x="0" y="0"/>
          <a:chExt cx="0" cy="0"/>
        </a:xfrm>
      </p:grpSpPr>
      <p:graphicFrame>
        <p:nvGraphicFramePr>
          <p:cNvPr id="83" name="Table 82">
            <a:extLst>
              <a:ext uri="{FF2B5EF4-FFF2-40B4-BE49-F238E27FC236}">
                <a16:creationId xmlns:a16="http://schemas.microsoft.com/office/drawing/2014/main" id="{B96D1CAB-5350-CE01-34A2-58F055C21784}"/>
              </a:ext>
            </a:extLst>
          </p:cNvPr>
          <p:cNvGraphicFramePr>
            <a:graphicFrameLocks noGrp="1"/>
          </p:cNvGraphicFramePr>
          <p:nvPr userDrawn="1">
            <p:extLst>
              <p:ext uri="{D42A27DB-BD31-4B8C-83A1-F6EECF244321}">
                <p14:modId xmlns:p14="http://schemas.microsoft.com/office/powerpoint/2010/main" val="229437262"/>
              </p:ext>
            </p:extLst>
          </p:nvPr>
        </p:nvGraphicFramePr>
        <p:xfrm>
          <a:off x="1127125" y="4563989"/>
          <a:ext cx="10514010" cy="1889199"/>
        </p:xfrm>
        <a:graphic>
          <a:graphicData uri="http://schemas.openxmlformats.org/drawingml/2006/table">
            <a:tbl>
              <a:tblPr bandCol="1">
                <a:tableStyleId>{2D5ABB26-0587-4C30-8999-92F81FD0307C}</a:tableStyleId>
              </a:tblPr>
              <a:tblGrid>
                <a:gridCol w="1752335">
                  <a:extLst>
                    <a:ext uri="{9D8B030D-6E8A-4147-A177-3AD203B41FA5}">
                      <a16:colId xmlns:a16="http://schemas.microsoft.com/office/drawing/2014/main" val="4151945498"/>
                    </a:ext>
                  </a:extLst>
                </a:gridCol>
                <a:gridCol w="1752335">
                  <a:extLst>
                    <a:ext uri="{9D8B030D-6E8A-4147-A177-3AD203B41FA5}">
                      <a16:colId xmlns:a16="http://schemas.microsoft.com/office/drawing/2014/main" val="1382627474"/>
                    </a:ext>
                  </a:extLst>
                </a:gridCol>
                <a:gridCol w="1752335">
                  <a:extLst>
                    <a:ext uri="{9D8B030D-6E8A-4147-A177-3AD203B41FA5}">
                      <a16:colId xmlns:a16="http://schemas.microsoft.com/office/drawing/2014/main" val="2312284562"/>
                    </a:ext>
                  </a:extLst>
                </a:gridCol>
                <a:gridCol w="1752335">
                  <a:extLst>
                    <a:ext uri="{9D8B030D-6E8A-4147-A177-3AD203B41FA5}">
                      <a16:colId xmlns:a16="http://schemas.microsoft.com/office/drawing/2014/main" val="380964293"/>
                    </a:ext>
                  </a:extLst>
                </a:gridCol>
                <a:gridCol w="1752335">
                  <a:extLst>
                    <a:ext uri="{9D8B030D-6E8A-4147-A177-3AD203B41FA5}">
                      <a16:colId xmlns:a16="http://schemas.microsoft.com/office/drawing/2014/main" val="688104628"/>
                    </a:ext>
                  </a:extLst>
                </a:gridCol>
                <a:gridCol w="1752335">
                  <a:extLst>
                    <a:ext uri="{9D8B030D-6E8A-4147-A177-3AD203B41FA5}">
                      <a16:colId xmlns:a16="http://schemas.microsoft.com/office/drawing/2014/main" val="2519498280"/>
                    </a:ext>
                  </a:extLst>
                </a:gridCol>
              </a:tblGrid>
              <a:tr h="1889199">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1428376801"/>
              </p:ext>
            </p:extLst>
          </p:nvPr>
        </p:nvGraphicFramePr>
        <p:xfrm>
          <a:off x="1127125" y="1954227"/>
          <a:ext cx="10514010" cy="1889199"/>
        </p:xfrm>
        <a:graphic>
          <a:graphicData uri="http://schemas.openxmlformats.org/drawingml/2006/table">
            <a:tbl>
              <a:tblPr bandCol="1">
                <a:tableStyleId>{2D5ABB26-0587-4C30-8999-92F81FD0307C}</a:tableStyleId>
              </a:tblPr>
              <a:tblGrid>
                <a:gridCol w="1752335">
                  <a:extLst>
                    <a:ext uri="{9D8B030D-6E8A-4147-A177-3AD203B41FA5}">
                      <a16:colId xmlns:a16="http://schemas.microsoft.com/office/drawing/2014/main" val="4151945498"/>
                    </a:ext>
                  </a:extLst>
                </a:gridCol>
                <a:gridCol w="1752335">
                  <a:extLst>
                    <a:ext uri="{9D8B030D-6E8A-4147-A177-3AD203B41FA5}">
                      <a16:colId xmlns:a16="http://schemas.microsoft.com/office/drawing/2014/main" val="1382627474"/>
                    </a:ext>
                  </a:extLst>
                </a:gridCol>
                <a:gridCol w="1752335">
                  <a:extLst>
                    <a:ext uri="{9D8B030D-6E8A-4147-A177-3AD203B41FA5}">
                      <a16:colId xmlns:a16="http://schemas.microsoft.com/office/drawing/2014/main" val="2312284562"/>
                    </a:ext>
                  </a:extLst>
                </a:gridCol>
                <a:gridCol w="1752335">
                  <a:extLst>
                    <a:ext uri="{9D8B030D-6E8A-4147-A177-3AD203B41FA5}">
                      <a16:colId xmlns:a16="http://schemas.microsoft.com/office/drawing/2014/main" val="380964293"/>
                    </a:ext>
                  </a:extLst>
                </a:gridCol>
                <a:gridCol w="1752335">
                  <a:extLst>
                    <a:ext uri="{9D8B030D-6E8A-4147-A177-3AD203B41FA5}">
                      <a16:colId xmlns:a16="http://schemas.microsoft.com/office/drawing/2014/main" val="688104628"/>
                    </a:ext>
                  </a:extLst>
                </a:gridCol>
                <a:gridCol w="1752335">
                  <a:extLst>
                    <a:ext uri="{9D8B030D-6E8A-4147-A177-3AD203B41FA5}">
                      <a16:colId xmlns:a16="http://schemas.microsoft.com/office/drawing/2014/main" val="2519498280"/>
                    </a:ext>
                  </a:extLst>
                </a:gridCol>
              </a:tblGrid>
              <a:tr h="1889199">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7"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6" y="2191775"/>
            <a:ext cx="1737240" cy="182999"/>
          </a:xfrm>
        </p:spPr>
        <p:txBody>
          <a:bodyPr wrap="square" lIns="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2886843" y="1509369"/>
            <a:ext cx="1683308" cy="301493"/>
          </a:xfrm>
        </p:spPr>
        <p:txBody>
          <a:bodyPr wrap="square" lIns="0" rIns="72000" anchor="ctr" anchorCtr="0">
            <a:spAutoFit/>
          </a:bodyPr>
          <a:lstStyle>
            <a:lvl1pPr marL="0" marR="0" indent="0" algn="l"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sz="1800" b="0" i="0">
                <a:latin typeface="HelveticaNeueLT Pro 65 Md" panose="020B0604020202020204" pitchFamily="34" charset="77"/>
                <a:cs typeface="Poppins SemiBold" pitchFamily="2" charset="77"/>
              </a:defRPr>
            </a:lvl1pPr>
          </a:lstStyle>
          <a:p>
            <a:pPr marL="0" marR="0" lvl="0" indent="0" algn="l"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a:pPr>
            <a:r>
              <a:rPr lang="en-GB" dirty="0"/>
              <a:t>Month</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287825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287825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71">
            <a:extLst>
              <a:ext uri="{FF2B5EF4-FFF2-40B4-BE49-F238E27FC236}">
                <a16:creationId xmlns:a16="http://schemas.microsoft.com/office/drawing/2014/main" id="{C957EA77-36B7-B373-9025-EA65B93D8D2B}"/>
              </a:ext>
            </a:extLst>
          </p:cNvPr>
          <p:cNvSpPr>
            <a:spLocks noGrp="1"/>
          </p:cNvSpPr>
          <p:nvPr>
            <p:ph type="body" sz="quarter" idx="30" hasCustomPrompt="1"/>
          </p:nvPr>
        </p:nvSpPr>
        <p:spPr>
          <a:xfrm>
            <a:off x="4640200"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34" name="Text Placeholder 71">
            <a:extLst>
              <a:ext uri="{FF2B5EF4-FFF2-40B4-BE49-F238E27FC236}">
                <a16:creationId xmlns:a16="http://schemas.microsoft.com/office/drawing/2014/main" id="{9EA1EA5D-2838-74CB-570A-F0525F6E998A}"/>
              </a:ext>
            </a:extLst>
          </p:cNvPr>
          <p:cNvSpPr>
            <a:spLocks noGrp="1"/>
          </p:cNvSpPr>
          <p:nvPr>
            <p:ph type="body" sz="quarter" idx="31"/>
          </p:nvPr>
        </p:nvSpPr>
        <p:spPr>
          <a:xfrm>
            <a:off x="4631607"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5" name="Straight Connector 34">
            <a:extLst>
              <a:ext uri="{FF2B5EF4-FFF2-40B4-BE49-F238E27FC236}">
                <a16:creationId xmlns:a16="http://schemas.microsoft.com/office/drawing/2014/main" id="{4183F375-5717-EBD2-D020-DECBF7B9549E}"/>
              </a:ext>
            </a:extLst>
          </p:cNvPr>
          <p:cNvCxnSpPr>
            <a:cxnSpLocks/>
          </p:cNvCxnSpPr>
          <p:nvPr userDrawn="1"/>
        </p:nvCxnSpPr>
        <p:spPr>
          <a:xfrm flipH="1">
            <a:off x="4631607"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1">
            <a:extLst>
              <a:ext uri="{FF2B5EF4-FFF2-40B4-BE49-F238E27FC236}">
                <a16:creationId xmlns:a16="http://schemas.microsoft.com/office/drawing/2014/main" id="{DE14EAF0-0936-5536-AB88-41D83D167AFD}"/>
              </a:ext>
            </a:extLst>
          </p:cNvPr>
          <p:cNvSpPr>
            <a:spLocks noGrp="1"/>
          </p:cNvSpPr>
          <p:nvPr>
            <p:ph type="body" sz="quarter" idx="32" hasCustomPrompt="1"/>
          </p:nvPr>
        </p:nvSpPr>
        <p:spPr>
          <a:xfrm>
            <a:off x="6391945"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37" name="Text Placeholder 71">
            <a:extLst>
              <a:ext uri="{FF2B5EF4-FFF2-40B4-BE49-F238E27FC236}">
                <a16:creationId xmlns:a16="http://schemas.microsoft.com/office/drawing/2014/main" id="{52501233-5ADD-AD15-B892-F7F67368F9B0}"/>
              </a:ext>
            </a:extLst>
          </p:cNvPr>
          <p:cNvSpPr>
            <a:spLocks noGrp="1"/>
          </p:cNvSpPr>
          <p:nvPr>
            <p:ph type="body" sz="quarter" idx="33"/>
          </p:nvPr>
        </p:nvSpPr>
        <p:spPr>
          <a:xfrm>
            <a:off x="6383352"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8" name="Straight Connector 37">
            <a:extLst>
              <a:ext uri="{FF2B5EF4-FFF2-40B4-BE49-F238E27FC236}">
                <a16:creationId xmlns:a16="http://schemas.microsoft.com/office/drawing/2014/main" id="{66487634-11F7-9203-EE94-431627F7AF65}"/>
              </a:ext>
            </a:extLst>
          </p:cNvPr>
          <p:cNvCxnSpPr>
            <a:cxnSpLocks/>
          </p:cNvCxnSpPr>
          <p:nvPr userDrawn="1"/>
        </p:nvCxnSpPr>
        <p:spPr>
          <a:xfrm flipH="1">
            <a:off x="6383352"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71">
            <a:extLst>
              <a:ext uri="{FF2B5EF4-FFF2-40B4-BE49-F238E27FC236}">
                <a16:creationId xmlns:a16="http://schemas.microsoft.com/office/drawing/2014/main" id="{17F327B7-18CB-EBE6-EF02-FD1055B5B2A5}"/>
              </a:ext>
            </a:extLst>
          </p:cNvPr>
          <p:cNvSpPr>
            <a:spLocks noGrp="1"/>
          </p:cNvSpPr>
          <p:nvPr>
            <p:ph type="body" sz="quarter" idx="34" hasCustomPrompt="1"/>
          </p:nvPr>
        </p:nvSpPr>
        <p:spPr>
          <a:xfrm>
            <a:off x="8144599"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43" name="Text Placeholder 71">
            <a:extLst>
              <a:ext uri="{FF2B5EF4-FFF2-40B4-BE49-F238E27FC236}">
                <a16:creationId xmlns:a16="http://schemas.microsoft.com/office/drawing/2014/main" id="{1640A505-4F6C-02C5-687B-60E6597E9598}"/>
              </a:ext>
            </a:extLst>
          </p:cNvPr>
          <p:cNvSpPr>
            <a:spLocks noGrp="1"/>
          </p:cNvSpPr>
          <p:nvPr>
            <p:ph type="body" sz="quarter" idx="35"/>
          </p:nvPr>
        </p:nvSpPr>
        <p:spPr>
          <a:xfrm>
            <a:off x="8136006"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4" name="Straight Connector 43">
            <a:extLst>
              <a:ext uri="{FF2B5EF4-FFF2-40B4-BE49-F238E27FC236}">
                <a16:creationId xmlns:a16="http://schemas.microsoft.com/office/drawing/2014/main" id="{8E900166-8843-B0AD-CE1A-8AFC39282FD8}"/>
              </a:ext>
            </a:extLst>
          </p:cNvPr>
          <p:cNvCxnSpPr>
            <a:cxnSpLocks/>
          </p:cNvCxnSpPr>
          <p:nvPr userDrawn="1"/>
        </p:nvCxnSpPr>
        <p:spPr>
          <a:xfrm flipH="1">
            <a:off x="8136006"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71">
            <a:extLst>
              <a:ext uri="{FF2B5EF4-FFF2-40B4-BE49-F238E27FC236}">
                <a16:creationId xmlns:a16="http://schemas.microsoft.com/office/drawing/2014/main" id="{2D153FE8-A9A8-7E08-8194-963C315397D8}"/>
              </a:ext>
            </a:extLst>
          </p:cNvPr>
          <p:cNvSpPr>
            <a:spLocks noGrp="1"/>
          </p:cNvSpPr>
          <p:nvPr>
            <p:ph type="body" sz="quarter" idx="36" hasCustomPrompt="1"/>
          </p:nvPr>
        </p:nvSpPr>
        <p:spPr>
          <a:xfrm>
            <a:off x="9897253"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46" name="Text Placeholder 71">
            <a:extLst>
              <a:ext uri="{FF2B5EF4-FFF2-40B4-BE49-F238E27FC236}">
                <a16:creationId xmlns:a16="http://schemas.microsoft.com/office/drawing/2014/main" id="{57C9E826-575C-7AB2-7129-0C20540E37E7}"/>
              </a:ext>
            </a:extLst>
          </p:cNvPr>
          <p:cNvSpPr>
            <a:spLocks noGrp="1"/>
          </p:cNvSpPr>
          <p:nvPr>
            <p:ph type="body" sz="quarter" idx="37"/>
          </p:nvPr>
        </p:nvSpPr>
        <p:spPr>
          <a:xfrm>
            <a:off x="988866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7" name="Straight Connector 46">
            <a:extLst>
              <a:ext uri="{FF2B5EF4-FFF2-40B4-BE49-F238E27FC236}">
                <a16:creationId xmlns:a16="http://schemas.microsoft.com/office/drawing/2014/main" id="{5C6512B8-E246-34F0-2C5F-F93CEB6AAE33}"/>
              </a:ext>
            </a:extLst>
          </p:cNvPr>
          <p:cNvCxnSpPr>
            <a:cxnSpLocks/>
          </p:cNvCxnSpPr>
          <p:nvPr userDrawn="1"/>
        </p:nvCxnSpPr>
        <p:spPr>
          <a:xfrm flipH="1">
            <a:off x="988866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71">
            <a:extLst>
              <a:ext uri="{FF2B5EF4-FFF2-40B4-BE49-F238E27FC236}">
                <a16:creationId xmlns:a16="http://schemas.microsoft.com/office/drawing/2014/main" id="{26D55C60-0829-FB86-2D4E-B47EE51D98CF}"/>
              </a:ext>
            </a:extLst>
          </p:cNvPr>
          <p:cNvSpPr>
            <a:spLocks noGrp="1"/>
          </p:cNvSpPr>
          <p:nvPr>
            <p:ph type="body" sz="quarter" idx="38" hasCustomPrompt="1"/>
          </p:nvPr>
        </p:nvSpPr>
        <p:spPr>
          <a:xfrm>
            <a:off x="1127127"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65" name="Text Placeholder 71">
            <a:extLst>
              <a:ext uri="{FF2B5EF4-FFF2-40B4-BE49-F238E27FC236}">
                <a16:creationId xmlns:a16="http://schemas.microsoft.com/office/drawing/2014/main" id="{9DC9CC29-0BE9-E000-E688-3476A9897FC3}"/>
              </a:ext>
            </a:extLst>
          </p:cNvPr>
          <p:cNvSpPr>
            <a:spLocks noGrp="1"/>
          </p:cNvSpPr>
          <p:nvPr>
            <p:ph type="body" sz="quarter" idx="39"/>
          </p:nvPr>
        </p:nvSpPr>
        <p:spPr>
          <a:xfrm>
            <a:off x="1127126" y="4801537"/>
            <a:ext cx="1737240" cy="182999"/>
          </a:xfrm>
        </p:spPr>
        <p:txBody>
          <a:bodyPr wrap="square" lIns="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66" name="Straight Connector 65">
            <a:extLst>
              <a:ext uri="{FF2B5EF4-FFF2-40B4-BE49-F238E27FC236}">
                <a16:creationId xmlns:a16="http://schemas.microsoft.com/office/drawing/2014/main" id="{916AE242-5812-C6D0-0B33-4FED38F1BE51}"/>
              </a:ext>
            </a:extLst>
          </p:cNvPr>
          <p:cNvCxnSpPr>
            <a:cxnSpLocks/>
          </p:cNvCxnSpPr>
          <p:nvPr userDrawn="1"/>
        </p:nvCxnSpPr>
        <p:spPr>
          <a:xfrm flipH="1">
            <a:off x="1127125" y="4563989"/>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4E973BA-A6F5-646A-58E0-74CBF3A351C6}"/>
              </a:ext>
            </a:extLst>
          </p:cNvPr>
          <p:cNvCxnSpPr>
            <a:cxnSpLocks/>
          </p:cNvCxnSpPr>
          <p:nvPr userDrawn="1"/>
        </p:nvCxnSpPr>
        <p:spPr>
          <a:xfrm flipH="1">
            <a:off x="1127125"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Text Placeholder 71">
            <a:extLst>
              <a:ext uri="{FF2B5EF4-FFF2-40B4-BE49-F238E27FC236}">
                <a16:creationId xmlns:a16="http://schemas.microsoft.com/office/drawing/2014/main" id="{6B3AABBA-0D72-5B03-AC6B-02874BA72FD0}"/>
              </a:ext>
            </a:extLst>
          </p:cNvPr>
          <p:cNvSpPr>
            <a:spLocks noGrp="1"/>
          </p:cNvSpPr>
          <p:nvPr>
            <p:ph type="body" sz="quarter" idx="40" hasCustomPrompt="1"/>
          </p:nvPr>
        </p:nvSpPr>
        <p:spPr>
          <a:xfrm>
            <a:off x="2886843"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69" name="Text Placeholder 71">
            <a:extLst>
              <a:ext uri="{FF2B5EF4-FFF2-40B4-BE49-F238E27FC236}">
                <a16:creationId xmlns:a16="http://schemas.microsoft.com/office/drawing/2014/main" id="{D98B7CE1-C4BD-9AE7-C88B-945615D0AFF4}"/>
              </a:ext>
            </a:extLst>
          </p:cNvPr>
          <p:cNvSpPr>
            <a:spLocks noGrp="1"/>
          </p:cNvSpPr>
          <p:nvPr>
            <p:ph type="body" sz="quarter" idx="41"/>
          </p:nvPr>
        </p:nvSpPr>
        <p:spPr>
          <a:xfrm>
            <a:off x="2878250"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0" name="Straight Connector 69">
            <a:extLst>
              <a:ext uri="{FF2B5EF4-FFF2-40B4-BE49-F238E27FC236}">
                <a16:creationId xmlns:a16="http://schemas.microsoft.com/office/drawing/2014/main" id="{A3FA5B9A-A672-98C1-2855-026D2057C83E}"/>
              </a:ext>
            </a:extLst>
          </p:cNvPr>
          <p:cNvCxnSpPr>
            <a:cxnSpLocks/>
          </p:cNvCxnSpPr>
          <p:nvPr userDrawn="1"/>
        </p:nvCxnSpPr>
        <p:spPr>
          <a:xfrm flipH="1">
            <a:off x="2878250"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71">
            <a:extLst>
              <a:ext uri="{FF2B5EF4-FFF2-40B4-BE49-F238E27FC236}">
                <a16:creationId xmlns:a16="http://schemas.microsoft.com/office/drawing/2014/main" id="{482B82DE-79C9-CDE6-9649-614749EEC8B0}"/>
              </a:ext>
            </a:extLst>
          </p:cNvPr>
          <p:cNvSpPr>
            <a:spLocks noGrp="1"/>
          </p:cNvSpPr>
          <p:nvPr>
            <p:ph type="body" sz="quarter" idx="42" hasCustomPrompt="1"/>
          </p:nvPr>
        </p:nvSpPr>
        <p:spPr>
          <a:xfrm>
            <a:off x="4640200"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72" name="Text Placeholder 71">
            <a:extLst>
              <a:ext uri="{FF2B5EF4-FFF2-40B4-BE49-F238E27FC236}">
                <a16:creationId xmlns:a16="http://schemas.microsoft.com/office/drawing/2014/main" id="{752A5000-E1C4-E18A-5E19-27BBEB4359AF}"/>
              </a:ext>
            </a:extLst>
          </p:cNvPr>
          <p:cNvSpPr>
            <a:spLocks noGrp="1"/>
          </p:cNvSpPr>
          <p:nvPr>
            <p:ph type="body" sz="quarter" idx="43"/>
          </p:nvPr>
        </p:nvSpPr>
        <p:spPr>
          <a:xfrm>
            <a:off x="4631607"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3" name="Straight Connector 72">
            <a:extLst>
              <a:ext uri="{FF2B5EF4-FFF2-40B4-BE49-F238E27FC236}">
                <a16:creationId xmlns:a16="http://schemas.microsoft.com/office/drawing/2014/main" id="{87D3EC13-AC04-71DA-1041-AC7D4B35E695}"/>
              </a:ext>
            </a:extLst>
          </p:cNvPr>
          <p:cNvCxnSpPr>
            <a:cxnSpLocks/>
          </p:cNvCxnSpPr>
          <p:nvPr userDrawn="1"/>
        </p:nvCxnSpPr>
        <p:spPr>
          <a:xfrm flipH="1">
            <a:off x="4631607"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Text Placeholder 71">
            <a:extLst>
              <a:ext uri="{FF2B5EF4-FFF2-40B4-BE49-F238E27FC236}">
                <a16:creationId xmlns:a16="http://schemas.microsoft.com/office/drawing/2014/main" id="{53444E43-A0D7-5A41-A9D6-1C4973F0163F}"/>
              </a:ext>
            </a:extLst>
          </p:cNvPr>
          <p:cNvSpPr>
            <a:spLocks noGrp="1"/>
          </p:cNvSpPr>
          <p:nvPr>
            <p:ph type="body" sz="quarter" idx="44" hasCustomPrompt="1"/>
          </p:nvPr>
        </p:nvSpPr>
        <p:spPr>
          <a:xfrm>
            <a:off x="6391945"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75" name="Text Placeholder 71">
            <a:extLst>
              <a:ext uri="{FF2B5EF4-FFF2-40B4-BE49-F238E27FC236}">
                <a16:creationId xmlns:a16="http://schemas.microsoft.com/office/drawing/2014/main" id="{2B8A46F4-A861-AC3C-8E76-605A34A016F5}"/>
              </a:ext>
            </a:extLst>
          </p:cNvPr>
          <p:cNvSpPr>
            <a:spLocks noGrp="1"/>
          </p:cNvSpPr>
          <p:nvPr>
            <p:ph type="body" sz="quarter" idx="45"/>
          </p:nvPr>
        </p:nvSpPr>
        <p:spPr>
          <a:xfrm>
            <a:off x="6383352"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6" name="Straight Connector 75">
            <a:extLst>
              <a:ext uri="{FF2B5EF4-FFF2-40B4-BE49-F238E27FC236}">
                <a16:creationId xmlns:a16="http://schemas.microsoft.com/office/drawing/2014/main" id="{2A6B217A-D8DB-F64D-638D-A54C4A3F6F4F}"/>
              </a:ext>
            </a:extLst>
          </p:cNvPr>
          <p:cNvCxnSpPr>
            <a:cxnSpLocks/>
          </p:cNvCxnSpPr>
          <p:nvPr userDrawn="1"/>
        </p:nvCxnSpPr>
        <p:spPr>
          <a:xfrm flipH="1">
            <a:off x="6383352"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Text Placeholder 71">
            <a:extLst>
              <a:ext uri="{FF2B5EF4-FFF2-40B4-BE49-F238E27FC236}">
                <a16:creationId xmlns:a16="http://schemas.microsoft.com/office/drawing/2014/main" id="{E5DF6A30-19C0-A3F8-90E2-0146DED97D61}"/>
              </a:ext>
            </a:extLst>
          </p:cNvPr>
          <p:cNvSpPr>
            <a:spLocks noGrp="1"/>
          </p:cNvSpPr>
          <p:nvPr>
            <p:ph type="body" sz="quarter" idx="46" hasCustomPrompt="1"/>
          </p:nvPr>
        </p:nvSpPr>
        <p:spPr>
          <a:xfrm>
            <a:off x="8144599"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78" name="Text Placeholder 71">
            <a:extLst>
              <a:ext uri="{FF2B5EF4-FFF2-40B4-BE49-F238E27FC236}">
                <a16:creationId xmlns:a16="http://schemas.microsoft.com/office/drawing/2014/main" id="{E63BD6BF-C643-FB9E-F95C-5C8360D19198}"/>
              </a:ext>
            </a:extLst>
          </p:cNvPr>
          <p:cNvSpPr>
            <a:spLocks noGrp="1"/>
          </p:cNvSpPr>
          <p:nvPr>
            <p:ph type="body" sz="quarter" idx="47"/>
          </p:nvPr>
        </p:nvSpPr>
        <p:spPr>
          <a:xfrm>
            <a:off x="8136006"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9" name="Straight Connector 78">
            <a:extLst>
              <a:ext uri="{FF2B5EF4-FFF2-40B4-BE49-F238E27FC236}">
                <a16:creationId xmlns:a16="http://schemas.microsoft.com/office/drawing/2014/main" id="{23CFD5BD-3B89-223C-1EA3-2F38F79DB35A}"/>
              </a:ext>
            </a:extLst>
          </p:cNvPr>
          <p:cNvCxnSpPr>
            <a:cxnSpLocks/>
          </p:cNvCxnSpPr>
          <p:nvPr userDrawn="1"/>
        </p:nvCxnSpPr>
        <p:spPr>
          <a:xfrm flipH="1">
            <a:off x="8136006"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Text Placeholder 71">
            <a:extLst>
              <a:ext uri="{FF2B5EF4-FFF2-40B4-BE49-F238E27FC236}">
                <a16:creationId xmlns:a16="http://schemas.microsoft.com/office/drawing/2014/main" id="{B07A293C-CF60-CFA2-616E-AE0B15D3A9AE}"/>
              </a:ext>
            </a:extLst>
          </p:cNvPr>
          <p:cNvSpPr>
            <a:spLocks noGrp="1"/>
          </p:cNvSpPr>
          <p:nvPr>
            <p:ph type="body" sz="quarter" idx="48" hasCustomPrompt="1"/>
          </p:nvPr>
        </p:nvSpPr>
        <p:spPr>
          <a:xfrm>
            <a:off x="9897253"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81" name="Text Placeholder 71">
            <a:extLst>
              <a:ext uri="{FF2B5EF4-FFF2-40B4-BE49-F238E27FC236}">
                <a16:creationId xmlns:a16="http://schemas.microsoft.com/office/drawing/2014/main" id="{C742719E-0805-D779-5C97-CE1052B2BC79}"/>
              </a:ext>
            </a:extLst>
          </p:cNvPr>
          <p:cNvSpPr>
            <a:spLocks noGrp="1"/>
          </p:cNvSpPr>
          <p:nvPr>
            <p:ph type="body" sz="quarter" idx="49"/>
          </p:nvPr>
        </p:nvSpPr>
        <p:spPr>
          <a:xfrm>
            <a:off x="9888660"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82" name="Straight Connector 81">
            <a:extLst>
              <a:ext uri="{FF2B5EF4-FFF2-40B4-BE49-F238E27FC236}">
                <a16:creationId xmlns:a16="http://schemas.microsoft.com/office/drawing/2014/main" id="{3C5C6434-7A2C-D1B3-8F49-0DE2B2CBF752}"/>
              </a:ext>
            </a:extLst>
          </p:cNvPr>
          <p:cNvCxnSpPr>
            <a:cxnSpLocks/>
          </p:cNvCxnSpPr>
          <p:nvPr userDrawn="1"/>
        </p:nvCxnSpPr>
        <p:spPr>
          <a:xfrm flipH="1">
            <a:off x="9888660"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060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pic>
        <p:nvPicPr>
          <p:cNvPr id="7" name="Graphic 6">
            <a:extLst>
              <a:ext uri="{FF2B5EF4-FFF2-40B4-BE49-F238E27FC236}">
                <a16:creationId xmlns:a16="http://schemas.microsoft.com/office/drawing/2014/main" id="{D1FAD87D-9304-0154-C04C-29321C770CD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95706" y="1552623"/>
            <a:ext cx="9776849" cy="4825650"/>
          </a:xfrm>
          <a:prstGeom prst="rect">
            <a:avLst/>
          </a:prstGeom>
        </p:spPr>
      </p:pic>
      <p:sp>
        <p:nvSpPr>
          <p:cNvPr id="3" name="Text Placeholder 2">
            <a:extLst>
              <a:ext uri="{FF2B5EF4-FFF2-40B4-BE49-F238E27FC236}">
                <a16:creationId xmlns:a16="http://schemas.microsoft.com/office/drawing/2014/main" id="{1A5B1187-77D0-6A74-2910-E6FF1617FC6B}"/>
              </a:ext>
            </a:extLst>
          </p:cNvPr>
          <p:cNvSpPr>
            <a:spLocks noGrp="1"/>
          </p:cNvSpPr>
          <p:nvPr>
            <p:ph type="body" sz="quarter" idx="17" hasCustomPrompt="1"/>
          </p:nvPr>
        </p:nvSpPr>
        <p:spPr>
          <a:xfrm>
            <a:off x="527728" y="8281570"/>
            <a:ext cx="1985963" cy="215444"/>
          </a:xfrm>
        </p:spPr>
        <p:txBody>
          <a:bodyPr>
            <a:spAutoFit/>
          </a:bodyPr>
          <a:lstStyle>
            <a:lvl1pPr marL="273050" marR="0" indent="-273050" algn="l" defTabSz="914400" rtl="0" eaLnBrk="1" fontAlgn="auto" latinLnBrk="0" hangingPunct="1">
              <a:lnSpc>
                <a:spcPct val="100000"/>
              </a:lnSpc>
              <a:spcBef>
                <a:spcPts val="0"/>
              </a:spcBef>
              <a:spcAft>
                <a:spcPts val="0"/>
              </a:spcAft>
              <a:buClrTx/>
              <a:buSzPct val="150000"/>
              <a:buFont typeface="STIXGeneral-Regular" pitchFamily="2" charset="2"/>
              <a:buChar char="⫯"/>
              <a:tabLst/>
              <a:defRPr/>
            </a:lvl1pPr>
          </a:lstStyle>
          <a:p>
            <a:pPr marL="273050" marR="0" lvl="0" indent="-273050" algn="l" defTabSz="914400" rtl="0" eaLnBrk="1" fontAlgn="auto" latinLnBrk="0" hangingPunct="1">
              <a:lnSpc>
                <a:spcPct val="100000"/>
              </a:lnSpc>
              <a:spcBef>
                <a:spcPts val="0"/>
              </a:spcBef>
              <a:spcAft>
                <a:spcPts val="0"/>
              </a:spcAft>
              <a:buClrTx/>
              <a:buSzPct val="150000"/>
              <a:buFont typeface="STIXGeneral-Regular" pitchFamily="2" charset="2"/>
              <a:buChar char="⫯"/>
              <a:tabLst/>
              <a:defRPr/>
            </a:pPr>
            <a:r>
              <a:rPr kumimoji="0" lang="en-GB" sz="1400" b="0" i="0" u="none" strike="noStrike" kern="1200" cap="none" spc="0" normalizeH="0" baseline="0" noProof="0" dirty="0">
                <a:ln>
                  <a:noFill/>
                </a:ln>
                <a:solidFill>
                  <a:srgbClr val="62B2EC"/>
                </a:solidFill>
                <a:effectLst/>
                <a:uLnTx/>
                <a:uFillTx/>
                <a:latin typeface="HelveticaNeueLT Pro 65 Md" panose="020B0604020202020204" pitchFamily="34" charset="77"/>
                <a:ea typeface="+mn-ea"/>
                <a:cs typeface="+mn-cs"/>
              </a:rPr>
              <a:t>Map point</a:t>
            </a:r>
          </a:p>
        </p:txBody>
      </p:sp>
      <p:sp>
        <p:nvSpPr>
          <p:cNvPr id="5" name="Text Placeholder 4">
            <a:extLst>
              <a:ext uri="{FF2B5EF4-FFF2-40B4-BE49-F238E27FC236}">
                <a16:creationId xmlns:a16="http://schemas.microsoft.com/office/drawing/2014/main" id="{586D7E23-0F81-EBC9-C3F1-D8980E2FE08D}"/>
              </a:ext>
            </a:extLst>
          </p:cNvPr>
          <p:cNvSpPr>
            <a:spLocks noGrp="1"/>
          </p:cNvSpPr>
          <p:nvPr>
            <p:ph type="body" sz="quarter" idx="19" hasCustomPrompt="1"/>
          </p:nvPr>
        </p:nvSpPr>
        <p:spPr>
          <a:xfrm>
            <a:off x="1127125" y="5368925"/>
            <a:ext cx="1985963" cy="234423"/>
          </a:xfrm>
        </p:spPr>
        <p:txBody>
          <a:bodyPr>
            <a:spAutoFit/>
          </a:bodyPr>
          <a:lstStyle>
            <a:lvl1pPr marL="268288" indent="-268288">
              <a:buClr>
                <a:schemeClr val="accent2"/>
              </a:buClr>
              <a:buSzPct val="150000"/>
              <a:buFont typeface="STIXGeneral-Regular" pitchFamily="2" charset="2"/>
              <a:buChar char="⫯"/>
              <a:defRPr sz="1400" b="0" i="0">
                <a:solidFill>
                  <a:schemeClr val="accent2"/>
                </a:solidFill>
                <a:latin typeface="HelveticaNeueLT Pro 65 Md" panose="020B0604020202020204" pitchFamily="34" charset="77"/>
              </a:defRPr>
            </a:lvl1pPr>
          </a:lstStyle>
          <a:p>
            <a:pPr lvl="0"/>
            <a:r>
              <a:rPr lang="en-GB" dirty="0"/>
              <a:t>Key</a:t>
            </a:r>
          </a:p>
        </p:txBody>
      </p:sp>
      <p:sp>
        <p:nvSpPr>
          <p:cNvPr id="20" name="Text Placeholder 4">
            <a:extLst>
              <a:ext uri="{FF2B5EF4-FFF2-40B4-BE49-F238E27FC236}">
                <a16:creationId xmlns:a16="http://schemas.microsoft.com/office/drawing/2014/main" id="{76F2A108-15D9-390E-11BC-162012CAB949}"/>
              </a:ext>
            </a:extLst>
          </p:cNvPr>
          <p:cNvSpPr>
            <a:spLocks noGrp="1"/>
          </p:cNvSpPr>
          <p:nvPr>
            <p:ph type="body" sz="quarter" idx="20" hasCustomPrompt="1"/>
          </p:nvPr>
        </p:nvSpPr>
        <p:spPr>
          <a:xfrm>
            <a:off x="1127125" y="5742550"/>
            <a:ext cx="1985963" cy="234423"/>
          </a:xfrm>
        </p:spPr>
        <p:txBody>
          <a:bodyPr>
            <a:spAutoFit/>
          </a:bodyPr>
          <a:lstStyle>
            <a:lvl1pPr marL="268288" indent="-268288">
              <a:buClr>
                <a:schemeClr val="accent3"/>
              </a:buClr>
              <a:buSzPct val="150000"/>
              <a:buFont typeface="STIXGeneral-Regular" pitchFamily="2" charset="2"/>
              <a:buChar char="⫯"/>
              <a:defRPr sz="1400" b="0" i="0">
                <a:solidFill>
                  <a:schemeClr val="accent3"/>
                </a:solidFill>
                <a:latin typeface="HelveticaNeueLT Pro 65 Md" panose="020B0604020202020204" pitchFamily="34" charset="77"/>
              </a:defRPr>
            </a:lvl1pPr>
          </a:lstStyle>
          <a:p>
            <a:pPr lvl="0"/>
            <a:r>
              <a:rPr lang="en-GB" dirty="0"/>
              <a:t>Key</a:t>
            </a:r>
          </a:p>
        </p:txBody>
      </p:sp>
      <p:sp>
        <p:nvSpPr>
          <p:cNvPr id="21" name="Text Placeholder 4">
            <a:extLst>
              <a:ext uri="{FF2B5EF4-FFF2-40B4-BE49-F238E27FC236}">
                <a16:creationId xmlns:a16="http://schemas.microsoft.com/office/drawing/2014/main" id="{DE9A33DB-B121-6EB4-0354-115E8D749648}"/>
              </a:ext>
            </a:extLst>
          </p:cNvPr>
          <p:cNvSpPr>
            <a:spLocks noGrp="1"/>
          </p:cNvSpPr>
          <p:nvPr>
            <p:ph type="body" sz="quarter" idx="21" hasCustomPrompt="1"/>
          </p:nvPr>
        </p:nvSpPr>
        <p:spPr>
          <a:xfrm>
            <a:off x="1127125" y="6116176"/>
            <a:ext cx="1985963" cy="234423"/>
          </a:xfrm>
        </p:spPr>
        <p:txBody>
          <a:bodyPr>
            <a:spAutoFit/>
          </a:bodyPr>
          <a:lstStyle>
            <a:lvl1pPr marL="268288" indent="-268288">
              <a:buClr>
                <a:schemeClr val="accent5"/>
              </a:buClr>
              <a:buSzPct val="150000"/>
              <a:buFont typeface="STIXGeneral-Regular" pitchFamily="2" charset="2"/>
              <a:buChar char="⫯"/>
              <a:defRPr sz="1400" b="0" i="0">
                <a:solidFill>
                  <a:schemeClr val="accent5"/>
                </a:solidFill>
                <a:latin typeface="HelveticaNeueLT Pro 65 Md" panose="020B0604020202020204" pitchFamily="34" charset="77"/>
              </a:defRPr>
            </a:lvl1pPr>
          </a:lstStyle>
          <a:p>
            <a:pPr lvl="0"/>
            <a:r>
              <a:rPr lang="en-GB" dirty="0"/>
              <a:t>Key</a:t>
            </a:r>
          </a:p>
        </p:txBody>
      </p:sp>
      <p:sp>
        <p:nvSpPr>
          <p:cNvPr id="13" name="Text Placeholder 4">
            <a:extLst>
              <a:ext uri="{FF2B5EF4-FFF2-40B4-BE49-F238E27FC236}">
                <a16:creationId xmlns:a16="http://schemas.microsoft.com/office/drawing/2014/main" id="{9360CA6E-7202-8063-1BCF-C39257BB0872}"/>
              </a:ext>
            </a:extLst>
          </p:cNvPr>
          <p:cNvSpPr>
            <a:spLocks noGrp="1"/>
          </p:cNvSpPr>
          <p:nvPr>
            <p:ph type="body" sz="quarter" idx="22" hasCustomPrompt="1"/>
          </p:nvPr>
        </p:nvSpPr>
        <p:spPr>
          <a:xfrm>
            <a:off x="4293771" y="4436746"/>
            <a:ext cx="1985963" cy="175882"/>
          </a:xfrm>
        </p:spPr>
        <p:txBody>
          <a:bodyPr>
            <a:spAutoFit/>
          </a:bodyPr>
          <a:lstStyle>
            <a:lvl1pPr marL="177800" indent="-177800">
              <a:buClr>
                <a:schemeClr val="accent2"/>
              </a:buClr>
              <a:buSzPct val="150000"/>
              <a:buFont typeface="STIXGeneral-Regular" pitchFamily="2" charset="2"/>
              <a:buChar char="⫯"/>
              <a:tabLst/>
              <a:defRPr sz="1050" b="0" i="0">
                <a:solidFill>
                  <a:schemeClr val="accent2"/>
                </a:solidFill>
                <a:latin typeface="HelveticaNeueLT Pro 65 Md" panose="020B0604020202020204" pitchFamily="34" charset="77"/>
              </a:defRPr>
            </a:lvl1pPr>
          </a:lstStyle>
          <a:p>
            <a:pPr lvl="0"/>
            <a:r>
              <a:rPr lang="en-GB" dirty="0"/>
              <a:t>Map point</a:t>
            </a:r>
          </a:p>
        </p:txBody>
      </p:sp>
      <p:sp>
        <p:nvSpPr>
          <p:cNvPr id="15" name="Text Placeholder 4">
            <a:extLst>
              <a:ext uri="{FF2B5EF4-FFF2-40B4-BE49-F238E27FC236}">
                <a16:creationId xmlns:a16="http://schemas.microsoft.com/office/drawing/2014/main" id="{F2E4B25F-B204-DCA0-CF6A-C3A37954216A}"/>
              </a:ext>
            </a:extLst>
          </p:cNvPr>
          <p:cNvSpPr>
            <a:spLocks noGrp="1"/>
          </p:cNvSpPr>
          <p:nvPr>
            <p:ph type="body" sz="quarter" idx="23" hasCustomPrompt="1"/>
          </p:nvPr>
        </p:nvSpPr>
        <p:spPr>
          <a:xfrm>
            <a:off x="9160343" y="3789566"/>
            <a:ext cx="1985963" cy="175882"/>
          </a:xfrm>
        </p:spPr>
        <p:txBody>
          <a:bodyPr>
            <a:spAutoFit/>
          </a:bodyPr>
          <a:lstStyle>
            <a:lvl1pPr marL="177800" indent="-177800">
              <a:buClr>
                <a:schemeClr val="accent3"/>
              </a:buClr>
              <a:buSzPct val="150000"/>
              <a:buFont typeface="STIXGeneral-Regular" pitchFamily="2" charset="2"/>
              <a:buChar char="⫯"/>
              <a:tabLst/>
              <a:defRPr sz="1050" b="0" i="0">
                <a:solidFill>
                  <a:schemeClr val="accent3"/>
                </a:solidFill>
                <a:latin typeface="HelveticaNeueLT Pro 65 Md" panose="020B0604020202020204" pitchFamily="34" charset="77"/>
              </a:defRPr>
            </a:lvl1pPr>
          </a:lstStyle>
          <a:p>
            <a:pPr lvl="0"/>
            <a:r>
              <a:rPr lang="en-GB" dirty="0"/>
              <a:t>Map point</a:t>
            </a:r>
          </a:p>
        </p:txBody>
      </p:sp>
      <p:sp>
        <p:nvSpPr>
          <p:cNvPr id="16" name="Text Placeholder 4">
            <a:extLst>
              <a:ext uri="{FF2B5EF4-FFF2-40B4-BE49-F238E27FC236}">
                <a16:creationId xmlns:a16="http://schemas.microsoft.com/office/drawing/2014/main" id="{0746FE2F-9310-5754-4CA4-DA0E85AEDE77}"/>
              </a:ext>
            </a:extLst>
          </p:cNvPr>
          <p:cNvSpPr>
            <a:spLocks noGrp="1"/>
          </p:cNvSpPr>
          <p:nvPr>
            <p:ph type="body" sz="quarter" idx="24" hasCustomPrompt="1"/>
          </p:nvPr>
        </p:nvSpPr>
        <p:spPr>
          <a:xfrm>
            <a:off x="6183941" y="3176753"/>
            <a:ext cx="1985963" cy="175882"/>
          </a:xfrm>
        </p:spPr>
        <p:txBody>
          <a:bodyPr>
            <a:spAutoFit/>
          </a:bodyPr>
          <a:lstStyle>
            <a:lvl1pPr marL="177800" indent="-177800">
              <a:buClr>
                <a:schemeClr val="accent5"/>
              </a:buClr>
              <a:buSzPct val="150000"/>
              <a:buFont typeface="STIXGeneral-Regular" pitchFamily="2" charset="2"/>
              <a:buChar char="⫯"/>
              <a:tabLst/>
              <a:defRPr sz="1050" b="0" i="0">
                <a:solidFill>
                  <a:schemeClr val="accent5"/>
                </a:solidFill>
                <a:latin typeface="HelveticaNeueLT Pro 65 Md" panose="020B0604020202020204" pitchFamily="34" charset="77"/>
              </a:defRPr>
            </a:lvl1pPr>
          </a:lstStyle>
          <a:p>
            <a:pPr lvl="0"/>
            <a:r>
              <a:rPr lang="en-GB" dirty="0"/>
              <a:t>Map point</a:t>
            </a:r>
          </a:p>
        </p:txBody>
      </p:sp>
    </p:spTree>
    <p:extLst>
      <p:ext uri="{BB962C8B-B14F-4D97-AF65-F5344CB8AC3E}">
        <p14:creationId xmlns:p14="http://schemas.microsoft.com/office/powerpoint/2010/main" val="4033750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808001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56060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 on Image – Ligh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7" y="0"/>
            <a:ext cx="11455783" cy="6858000"/>
          </a:xfrm>
          <a:prstGeom prst="rect">
            <a:avLst/>
          </a:prstGeom>
          <a:solidFill>
            <a:schemeClr val="bg1">
              <a:lumMod val="95000"/>
            </a:schemeClr>
          </a:solidFill>
        </p:spPr>
        <p:txBody>
          <a:bodyPr anchor="ctr">
            <a:normAutofit/>
          </a:bodyPr>
          <a:lstStyle>
            <a:lvl1pPr marL="0" indent="0" algn="ctr">
              <a:buNone/>
              <a:defRPr sz="2000">
                <a:solidFill>
                  <a:schemeClr val="bg2">
                    <a:lumMod val="75000"/>
                  </a:schemeClr>
                </a:solidFill>
              </a:defRPr>
            </a:lvl1pPr>
          </a:lstStyle>
          <a:p>
            <a:r>
              <a:rPr lang="en-US"/>
              <a:t>Click icon to add picture</a:t>
            </a:r>
            <a:endParaRPr lang="en-GB" dirty="0"/>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46161" y="5522605"/>
            <a:ext cx="5054691" cy="830997"/>
          </a:xfrm>
        </p:spPr>
        <p:txBody>
          <a:bodyPr anchor="t">
            <a:normAutofit/>
          </a:bodyPr>
          <a:lstStyle>
            <a:lvl1pPr>
              <a:defRPr sz="1800">
                <a:solidFill>
                  <a:schemeClr val="tx1">
                    <a:lumMod val="85000"/>
                    <a:lumOff val="15000"/>
                  </a:schemeClr>
                </a:solidFill>
              </a:defRPr>
            </a:lvl1pPr>
          </a:lstStyle>
          <a:p>
            <a:r>
              <a:rPr lang="en-US"/>
              <a:t>Click to edit Master title style</a:t>
            </a:r>
            <a:endParaRPr lang="en-GB" dirty="0"/>
          </a:p>
        </p:txBody>
      </p:sp>
      <p:sp>
        <p:nvSpPr>
          <p:cNvPr id="9" name="Text Placeholder 13">
            <a:extLst>
              <a:ext uri="{FF2B5EF4-FFF2-40B4-BE49-F238E27FC236}">
                <a16:creationId xmlns:a16="http://schemas.microsoft.com/office/drawing/2014/main" id="{5447CE61-4D51-314B-9DFA-D1FC0902C8D3}"/>
              </a:ext>
            </a:extLst>
          </p:cNvPr>
          <p:cNvSpPr>
            <a:spLocks noGrp="1"/>
          </p:cNvSpPr>
          <p:nvPr>
            <p:ph type="body" sz="quarter" idx="19" hasCustomPrompt="1"/>
          </p:nvPr>
        </p:nvSpPr>
        <p:spPr>
          <a:xfrm>
            <a:off x="1146160" y="3771499"/>
            <a:ext cx="6440805" cy="1751106"/>
          </a:xfrm>
        </p:spPr>
        <p:txBody>
          <a:bodyPr anchor="b">
            <a:normAutofit/>
          </a:bodyPr>
          <a:lstStyle>
            <a:lvl1pPr marL="0" indent="0">
              <a:lnSpc>
                <a:spcPct val="80000"/>
              </a:lnSpc>
              <a:spcBef>
                <a:spcPts val="0"/>
              </a:spcBef>
              <a:spcAft>
                <a:spcPts val="0"/>
              </a:spcAft>
              <a:buNone/>
              <a:defRPr sz="13800" b="0" i="0" spc="0">
                <a:solidFill>
                  <a:schemeClr val="tx1">
                    <a:lumMod val="85000"/>
                    <a:lumOff val="15000"/>
                  </a:schemeClr>
                </a:solidFill>
                <a:latin typeface="HelveticaNeueLT Pro 65 Md" panose="020B0604020202020204" pitchFamily="34" charset="77"/>
              </a:defRPr>
            </a:lvl1pPr>
            <a:lvl2pPr>
              <a:defRPr sz="1600"/>
            </a:lvl2pPr>
            <a:lvl3pPr>
              <a:defRPr sz="1400"/>
            </a:lvl3pPr>
            <a:lvl4pPr>
              <a:defRPr sz="1200"/>
            </a:lvl4pPr>
            <a:lvl5pPr>
              <a:defRPr sz="1200"/>
            </a:lvl5pPr>
          </a:lstStyle>
          <a:p>
            <a:pPr lvl="0"/>
            <a:r>
              <a:rPr lang="en-GB" dirty="0"/>
              <a:t>XXX</a:t>
            </a:r>
          </a:p>
        </p:txBody>
      </p:sp>
      <p:sp>
        <p:nvSpPr>
          <p:cNvPr id="11" name="Rectangle 10">
            <a:extLst>
              <a:ext uri="{FF2B5EF4-FFF2-40B4-BE49-F238E27FC236}">
                <a16:creationId xmlns:a16="http://schemas.microsoft.com/office/drawing/2014/main" id="{D9057544-00AD-D74F-95FC-F89D5983F3FE}"/>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oter Placeholder 4">
            <a:extLst>
              <a:ext uri="{FF2B5EF4-FFF2-40B4-BE49-F238E27FC236}">
                <a16:creationId xmlns:a16="http://schemas.microsoft.com/office/drawing/2014/main" id="{830CD9FC-1580-BD48-B7F2-7454ED6AF4C1}"/>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20" name="Graphic 19">
            <a:extLst>
              <a:ext uri="{FF2B5EF4-FFF2-40B4-BE49-F238E27FC236}">
                <a16:creationId xmlns:a16="http://schemas.microsoft.com/office/drawing/2014/main" id="{2A117554-36A3-EE41-8574-E3DDABF3F0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2" name="Slide Number Placeholder 5">
            <a:extLst>
              <a:ext uri="{FF2B5EF4-FFF2-40B4-BE49-F238E27FC236}">
                <a16:creationId xmlns:a16="http://schemas.microsoft.com/office/drawing/2014/main" id="{9810A8FE-7DBF-D6A5-9CB3-AF62434F8966}"/>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
        <p:nvSpPr>
          <p:cNvPr id="16" name="Text Placeholder 15">
            <a:extLst>
              <a:ext uri="{FF2B5EF4-FFF2-40B4-BE49-F238E27FC236}">
                <a16:creationId xmlns:a16="http://schemas.microsoft.com/office/drawing/2014/main" id="{85B7E789-844E-1886-2ED5-E9CEF1C47D5E}"/>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55206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 on Image – Dark">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7" y="0"/>
            <a:ext cx="11455783" cy="6858000"/>
          </a:xfrm>
          <a:prstGeom prst="rect">
            <a:avLst/>
          </a:prstGeom>
          <a:solidFill>
            <a:schemeClr val="tx1">
              <a:lumMod val="75000"/>
              <a:lumOff val="2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46161" y="5522605"/>
            <a:ext cx="5054691" cy="830997"/>
          </a:xfrm>
        </p:spPr>
        <p:txBody>
          <a:bodyPr anchor="t">
            <a:normAutofit/>
          </a:bodyPr>
          <a:lstStyle>
            <a:lvl1pPr>
              <a:defRPr sz="1800">
                <a:solidFill>
                  <a:schemeClr val="bg1"/>
                </a:solidFill>
              </a:defRPr>
            </a:lvl1pPr>
          </a:lstStyle>
          <a:p>
            <a:r>
              <a:rPr lang="en-US"/>
              <a:t>Click to edit Master title style</a:t>
            </a:r>
            <a:endParaRPr lang="en-GB" dirty="0"/>
          </a:p>
        </p:txBody>
      </p:sp>
      <p:sp>
        <p:nvSpPr>
          <p:cNvPr id="9" name="Text Placeholder 13">
            <a:extLst>
              <a:ext uri="{FF2B5EF4-FFF2-40B4-BE49-F238E27FC236}">
                <a16:creationId xmlns:a16="http://schemas.microsoft.com/office/drawing/2014/main" id="{5447CE61-4D51-314B-9DFA-D1FC0902C8D3}"/>
              </a:ext>
            </a:extLst>
          </p:cNvPr>
          <p:cNvSpPr>
            <a:spLocks noGrp="1"/>
          </p:cNvSpPr>
          <p:nvPr>
            <p:ph type="body" sz="quarter" idx="19" hasCustomPrompt="1"/>
          </p:nvPr>
        </p:nvSpPr>
        <p:spPr>
          <a:xfrm>
            <a:off x="1146160" y="3771499"/>
            <a:ext cx="6440805" cy="1751106"/>
          </a:xfrm>
        </p:spPr>
        <p:txBody>
          <a:bodyPr anchor="b">
            <a:normAutofit/>
          </a:bodyPr>
          <a:lstStyle>
            <a:lvl1pPr marL="0" indent="0">
              <a:lnSpc>
                <a:spcPct val="80000"/>
              </a:lnSpc>
              <a:spcBef>
                <a:spcPts val="0"/>
              </a:spcBef>
              <a:spcAft>
                <a:spcPts val="0"/>
              </a:spcAft>
              <a:buNone/>
              <a:defRPr sz="13800" b="0" i="0" spc="0">
                <a:solidFill>
                  <a:schemeClr val="bg1"/>
                </a:solidFill>
                <a:latin typeface="HelveticaNeueLT Pro 65 Md" panose="020B0604020202020204" pitchFamily="34" charset="77"/>
              </a:defRPr>
            </a:lvl1pPr>
            <a:lvl2pPr>
              <a:defRPr sz="1600"/>
            </a:lvl2pPr>
            <a:lvl3pPr>
              <a:defRPr sz="1400"/>
            </a:lvl3pPr>
            <a:lvl4pPr>
              <a:defRPr sz="1200"/>
            </a:lvl4pPr>
            <a:lvl5pPr>
              <a:defRPr sz="1200"/>
            </a:lvl5pPr>
          </a:lstStyle>
          <a:p>
            <a:pPr lvl="0"/>
            <a:r>
              <a:rPr lang="en-GB" dirty="0"/>
              <a:t>XXX</a:t>
            </a:r>
          </a:p>
        </p:txBody>
      </p:sp>
      <p:sp>
        <p:nvSpPr>
          <p:cNvPr id="12" name="Rectangle 11">
            <a:extLst>
              <a:ext uri="{FF2B5EF4-FFF2-40B4-BE49-F238E27FC236}">
                <a16:creationId xmlns:a16="http://schemas.microsoft.com/office/drawing/2014/main" id="{E012F574-5BF4-B84C-A3C2-797251E4CBC5}"/>
              </a:ext>
            </a:extLst>
          </p:cNvPr>
          <p:cNvSpPr/>
          <p:nvPr userDrawn="1"/>
        </p:nvSpPr>
        <p:spPr>
          <a:xfrm>
            <a:off x="0" y="0"/>
            <a:ext cx="73947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4">
            <a:extLst>
              <a:ext uri="{FF2B5EF4-FFF2-40B4-BE49-F238E27FC236}">
                <a16:creationId xmlns:a16="http://schemas.microsoft.com/office/drawing/2014/main" id="{2FCAEFF8-25CC-9941-94A7-9A76E80D6169}"/>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18" name="Graphic 17">
            <a:extLst>
              <a:ext uri="{FF2B5EF4-FFF2-40B4-BE49-F238E27FC236}">
                <a16:creationId xmlns:a16="http://schemas.microsoft.com/office/drawing/2014/main" id="{D2CFC352-F04B-9E47-A5B5-BB3208C4A9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1" name="Slide Number Placeholder 5">
            <a:extLst>
              <a:ext uri="{FF2B5EF4-FFF2-40B4-BE49-F238E27FC236}">
                <a16:creationId xmlns:a16="http://schemas.microsoft.com/office/drawing/2014/main" id="{04D9FB69-3078-4637-E881-69DC838EBF44}"/>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
        <p:nvSpPr>
          <p:cNvPr id="13" name="Text Placeholder 15">
            <a:extLst>
              <a:ext uri="{FF2B5EF4-FFF2-40B4-BE49-F238E27FC236}">
                <a16:creationId xmlns:a16="http://schemas.microsoft.com/office/drawing/2014/main" id="{D24259EC-010E-2FE6-C308-E91D93E336E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solidFill>
                  <a:schemeClr val="bg1">
                    <a:lumMod val="65000"/>
                  </a:schemeClr>
                </a:solidFill>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2657926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A99B-44FE-5C42-8167-A89F8377CE9B}"/>
              </a:ext>
            </a:extLst>
          </p:cNvPr>
          <p:cNvSpPr>
            <a:spLocks noGrp="1"/>
          </p:cNvSpPr>
          <p:nvPr>
            <p:ph type="ctrTitle"/>
          </p:nvPr>
        </p:nvSpPr>
        <p:spPr>
          <a:xfrm>
            <a:off x="371475" y="2598003"/>
            <a:ext cx="11449050" cy="914096"/>
          </a:xfrm>
          <a:prstGeom prst="rect">
            <a:avLst/>
          </a:prstGeom>
        </p:spPr>
        <p:txBody>
          <a:bodyPr lIns="0" tIns="0" rIns="0" bIns="0" anchor="ctr">
            <a:spAutoFit/>
          </a:bodyPr>
          <a:lstStyle>
            <a:lvl1pPr algn="ctr">
              <a:defRPr sz="6600" b="0" i="0">
                <a:solidFill>
                  <a:schemeClr val="tx1"/>
                </a:solidFill>
                <a:latin typeface="HelveticaNeueLT Pro 65 Md" panose="020B0604020202020204" pitchFamily="34" charset="77"/>
              </a:defRPr>
            </a:lvl1pPr>
          </a:lstStyle>
          <a:p>
            <a:r>
              <a:rPr lang="en-US"/>
              <a:t>Click to edit Master title style</a:t>
            </a:r>
            <a:endParaRPr lang="en-GB" dirty="0"/>
          </a:p>
        </p:txBody>
      </p:sp>
      <p:sp>
        <p:nvSpPr>
          <p:cNvPr id="12" name="Text Placeholder 9">
            <a:extLst>
              <a:ext uri="{FF2B5EF4-FFF2-40B4-BE49-F238E27FC236}">
                <a16:creationId xmlns:a16="http://schemas.microsoft.com/office/drawing/2014/main" id="{FBFEE30A-C253-2A47-A175-3987055241E3}"/>
              </a:ext>
            </a:extLst>
          </p:cNvPr>
          <p:cNvSpPr>
            <a:spLocks noGrp="1"/>
          </p:cNvSpPr>
          <p:nvPr>
            <p:ph type="body" sz="quarter" idx="11"/>
          </p:nvPr>
        </p:nvSpPr>
        <p:spPr>
          <a:xfrm>
            <a:off x="3233738" y="3868019"/>
            <a:ext cx="5724525" cy="332399"/>
          </a:xfrm>
          <a:prstGeom prst="rect">
            <a:avLst/>
          </a:prstGeom>
        </p:spPr>
        <p:txBody>
          <a:bodyPr wrap="square" lIns="0" tIns="0" rIns="0" bIns="0" anchor="t">
            <a:spAutoFit/>
          </a:bodyPr>
          <a:lstStyle>
            <a:lvl1pPr marL="0" indent="0" algn="ctr">
              <a:lnSpc>
                <a:spcPct val="90000"/>
              </a:lnSpc>
              <a:spcBef>
                <a:spcPts val="0"/>
              </a:spcBef>
              <a:buNone/>
              <a:defRPr sz="2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AF58E389-A35E-755F-3385-B0D36B137260}"/>
              </a:ext>
            </a:extLst>
          </p:cNvPr>
          <p:cNvSpPr>
            <a:spLocks noGrp="1"/>
          </p:cNvSpPr>
          <p:nvPr>
            <p:ph type="body" sz="quarter" idx="12" hasCustomPrompt="1"/>
          </p:nvPr>
        </p:nvSpPr>
        <p:spPr>
          <a:xfrm>
            <a:off x="371475" y="368300"/>
            <a:ext cx="1142692" cy="7216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Tree>
    <p:extLst>
      <p:ext uri="{BB962C8B-B14F-4D97-AF65-F5344CB8AC3E}">
        <p14:creationId xmlns:p14="http://schemas.microsoft.com/office/powerpoint/2010/main" val="4428161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Dark">
    <p:bg>
      <p:bgPr>
        <a:solidFill>
          <a:schemeClr val="tx2">
            <a:lumMod val="50000"/>
          </a:schemeClr>
        </a:solidFill>
        <a:effectLst/>
      </p:bgPr>
    </p:bg>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FAA75872-7804-B842-AB8A-EBCEFA5D8E66}"/>
              </a:ext>
            </a:extLst>
          </p:cNvPr>
          <p:cNvSpPr>
            <a:spLocks noGrp="1"/>
          </p:cNvSpPr>
          <p:nvPr>
            <p:ph type="body" sz="quarter" idx="12" hasCustomPrompt="1"/>
          </p:nvPr>
        </p:nvSpPr>
        <p:spPr>
          <a:xfrm>
            <a:off x="371475" y="368300"/>
            <a:ext cx="1142692" cy="7216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1" name="Title 1">
            <a:extLst>
              <a:ext uri="{FF2B5EF4-FFF2-40B4-BE49-F238E27FC236}">
                <a16:creationId xmlns:a16="http://schemas.microsoft.com/office/drawing/2014/main" id="{9AB7A386-081E-C75B-46C7-BDB8B48D189B}"/>
              </a:ext>
            </a:extLst>
          </p:cNvPr>
          <p:cNvSpPr>
            <a:spLocks noGrp="1"/>
          </p:cNvSpPr>
          <p:nvPr>
            <p:ph type="ctrTitle"/>
          </p:nvPr>
        </p:nvSpPr>
        <p:spPr>
          <a:xfrm>
            <a:off x="371475" y="2598003"/>
            <a:ext cx="11449050" cy="914096"/>
          </a:xfrm>
          <a:prstGeom prst="rect">
            <a:avLst/>
          </a:prstGeom>
        </p:spPr>
        <p:txBody>
          <a:bodyPr lIns="0" tIns="0" rIns="0" bIns="0" anchor="ctr">
            <a:spAutoFit/>
          </a:bodyPr>
          <a:lstStyle>
            <a:lvl1pPr algn="ctr">
              <a:defRPr sz="6600" b="0" i="0">
                <a:solidFill>
                  <a:schemeClr val="bg1"/>
                </a:solidFill>
                <a:latin typeface="HelveticaNeueLT Pro 65 Md" panose="020B0604020202020204" pitchFamily="34" charset="77"/>
              </a:defRPr>
            </a:lvl1pPr>
          </a:lstStyle>
          <a:p>
            <a:r>
              <a:rPr lang="en-US"/>
              <a:t>Click to edit Master title style</a:t>
            </a:r>
            <a:endParaRPr lang="en-GB" dirty="0"/>
          </a:p>
        </p:txBody>
      </p:sp>
      <p:sp>
        <p:nvSpPr>
          <p:cNvPr id="13" name="Text Placeholder 9">
            <a:extLst>
              <a:ext uri="{FF2B5EF4-FFF2-40B4-BE49-F238E27FC236}">
                <a16:creationId xmlns:a16="http://schemas.microsoft.com/office/drawing/2014/main" id="{EA9DED19-89C2-E637-5536-0F27DA9B4DF4}"/>
              </a:ext>
            </a:extLst>
          </p:cNvPr>
          <p:cNvSpPr>
            <a:spLocks noGrp="1"/>
          </p:cNvSpPr>
          <p:nvPr>
            <p:ph type="body" sz="quarter" idx="11"/>
          </p:nvPr>
        </p:nvSpPr>
        <p:spPr>
          <a:xfrm>
            <a:off x="3233738" y="3868019"/>
            <a:ext cx="5724525" cy="332399"/>
          </a:xfrm>
          <a:prstGeom prst="rect">
            <a:avLst/>
          </a:prstGeom>
        </p:spPr>
        <p:txBody>
          <a:bodyPr wrap="square" lIns="0" tIns="0" rIns="0" bIns="0" anchor="t">
            <a:spAutoFit/>
          </a:bodyPr>
          <a:lstStyle>
            <a:lvl1pPr marL="0" indent="0" algn="ctr">
              <a:lnSpc>
                <a:spcPct val="90000"/>
              </a:lnSpc>
              <a:spcBef>
                <a:spcPts val="0"/>
              </a:spcBef>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90494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2E56BA4-19FD-4A8B-9DF1-4D8DED18E095}" type="datetime1">
              <a:rPr lang="en-US" smtClean="0"/>
              <a:t>6/14/23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81400" y="6362700"/>
            <a:ext cx="2743200" cy="365125"/>
          </a:xfrm>
          <a:prstGeom prst="rect">
            <a:avLst/>
          </a:prstGeom>
        </p:spPr>
        <p:txBody>
          <a:bodyPr/>
          <a:lstStyle>
            <a:lvl2pPr>
              <a:defRPr sz="1600">
                <a:latin typeface="HelveticaNeueLT Pro 45 Lt" panose="020B0403020202020204" pitchFamily="34" charset="0"/>
              </a:defRPr>
            </a:lvl2pPr>
          </a:lstStyle>
          <a:p>
            <a:pPr lvl="1"/>
            <a:r>
              <a:rPr lang="en-US"/>
              <a:t>				</a:t>
            </a:r>
            <a:fld id="{C482DDF8-4D17-784F-B87F-43FE395B41D2}" type="slidenum">
              <a:rPr lang="en-US" sz="1200" smtClean="0"/>
              <a:pPr lvl="1"/>
              <a:t>‹Nr.›</a:t>
            </a:fld>
            <a:endParaRPr lang="en-US"/>
          </a:p>
        </p:txBody>
      </p:sp>
    </p:spTree>
    <p:extLst>
      <p:ext uri="{BB962C8B-B14F-4D97-AF65-F5344CB8AC3E}">
        <p14:creationId xmlns:p14="http://schemas.microsoft.com/office/powerpoint/2010/main" val="78730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 Ligh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0DDE8A-02D8-14F6-2C0A-82DD7B388A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31771" y="2087091"/>
            <a:ext cx="4347027" cy="2683816"/>
          </a:xfrm>
          <a:prstGeom prst="rect">
            <a:avLst/>
          </a:prstGeom>
        </p:spPr>
      </p:pic>
    </p:spTree>
    <p:extLst>
      <p:ext uri="{BB962C8B-B14F-4D97-AF65-F5344CB8AC3E}">
        <p14:creationId xmlns:p14="http://schemas.microsoft.com/office/powerpoint/2010/main" val="3535170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Dark">
    <p:bg>
      <p:bgPr>
        <a:solidFill>
          <a:schemeClr val="tx2">
            <a:lumMod val="5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0DDE8A-02D8-14F6-2C0A-82DD7B388A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31771" y="2087091"/>
            <a:ext cx="4347027" cy="2683816"/>
          </a:xfrm>
          <a:prstGeom prst="rect">
            <a:avLst/>
          </a:prstGeom>
        </p:spPr>
      </p:pic>
    </p:spTree>
    <p:extLst>
      <p:ext uri="{BB962C8B-B14F-4D97-AF65-F5344CB8AC3E}">
        <p14:creationId xmlns:p14="http://schemas.microsoft.com/office/powerpoint/2010/main" val="410771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FB6FF25A-C300-1C48-8FBF-4FFA052AED4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5C972024-1D25-8E42-9C6E-0E20B7B36202}"/>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17" name="Text Placeholder 2">
            <a:extLst>
              <a:ext uri="{FF2B5EF4-FFF2-40B4-BE49-F238E27FC236}">
                <a16:creationId xmlns:a16="http://schemas.microsoft.com/office/drawing/2014/main" id="{928CD9DB-7DE3-DF44-B1FE-F587E6951CC8}"/>
              </a:ext>
            </a:extLst>
          </p:cNvPr>
          <p:cNvSpPr>
            <a:spLocks noGrp="1"/>
          </p:cNvSpPr>
          <p:nvPr>
            <p:ph type="body" sz="quarter" idx="16"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820683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 Image + Sta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342900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hasCustomPrompt="1"/>
          </p:nvPr>
        </p:nvSpPr>
        <p:spPr>
          <a:xfrm>
            <a:off x="8103032" y="0"/>
            <a:ext cx="4088967" cy="3429000"/>
          </a:xfrm>
          <a:prstGeom prst="rect">
            <a:avLst/>
          </a:prstGeom>
          <a:solidFill>
            <a:schemeClr val="bg2"/>
          </a:solidFill>
        </p:spPr>
        <p:txBody>
          <a:bodyPr lIns="324000" tIns="251999" rIns="180000" bIns="251999">
            <a:normAutofit/>
          </a:bodyPr>
          <a:lstStyle>
            <a:lvl1pPr marL="0" indent="0">
              <a:lnSpc>
                <a:spcPct val="90000"/>
              </a:lnSpc>
              <a:spcBef>
                <a:spcPts val="0"/>
              </a:spcBef>
              <a:buFont typeface="System Font Regular"/>
              <a:buNone/>
              <a:tabLst/>
              <a:defRPr sz="13800">
                <a:solidFill>
                  <a:srgbClr val="008CF0"/>
                </a:solidFill>
              </a:defRPr>
            </a:lvl1pPr>
            <a:lvl2pPr marL="492125" indent="-225425">
              <a:lnSpc>
                <a:spcPct val="120000"/>
              </a:lnSpc>
              <a:tabLst/>
              <a:defRPr sz="1400"/>
            </a:lvl2pPr>
          </a:lstStyle>
          <a:p>
            <a:pPr lvl="0"/>
            <a:r>
              <a:rPr lang="en-GB" dirty="0"/>
              <a:t>XXX</a:t>
            </a:r>
          </a:p>
        </p:txBody>
      </p:sp>
      <p:sp>
        <p:nvSpPr>
          <p:cNvPr id="3" name="Text Placeholder 2">
            <a:extLst>
              <a:ext uri="{FF2B5EF4-FFF2-40B4-BE49-F238E27FC236}">
                <a16:creationId xmlns:a16="http://schemas.microsoft.com/office/drawing/2014/main" id="{8465B442-ACC3-BE42-AE54-EDF421927E7C}"/>
              </a:ext>
            </a:extLst>
          </p:cNvPr>
          <p:cNvSpPr>
            <a:spLocks noGrp="1"/>
          </p:cNvSpPr>
          <p:nvPr>
            <p:ph type="body" sz="quarter" idx="17"/>
          </p:nvPr>
        </p:nvSpPr>
        <p:spPr>
          <a:xfrm>
            <a:off x="8428652" y="2143125"/>
            <a:ext cx="3212485" cy="1057275"/>
          </a:xfrm>
        </p:spPr>
        <p:txBody>
          <a:bodyPr>
            <a:normAutofit/>
          </a:bodyPr>
          <a:lstStyle>
            <a:lvl1pPr marL="0" indent="0">
              <a:lnSpc>
                <a:spcPct val="110000"/>
              </a:lnSpc>
              <a:spcBef>
                <a:spcPts val="0"/>
              </a:spcBef>
              <a:buNone/>
              <a:defRPr sz="1400">
                <a:solidFill>
                  <a:schemeClr val="tx2"/>
                </a:solidFill>
              </a:defRPr>
            </a:lvl1pPr>
          </a:lstStyle>
          <a:p>
            <a:pPr lvl="0"/>
            <a:r>
              <a:rPr lang="en-GB" dirty="0"/>
              <a:t>Click to edit Master text styles</a:t>
            </a:r>
          </a:p>
        </p:txBody>
      </p:sp>
      <p:sp>
        <p:nvSpPr>
          <p:cNvPr id="11" name="Text Placeholder 13">
            <a:extLst>
              <a:ext uri="{FF2B5EF4-FFF2-40B4-BE49-F238E27FC236}">
                <a16:creationId xmlns:a16="http://schemas.microsoft.com/office/drawing/2014/main" id="{805B4D03-A222-D341-81DE-DA9241976BDC}"/>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5">
            <a:extLst>
              <a:ext uri="{FF2B5EF4-FFF2-40B4-BE49-F238E27FC236}">
                <a16:creationId xmlns:a16="http://schemas.microsoft.com/office/drawing/2014/main" id="{EF4CEB91-C5CC-D348-BE59-86014962AC9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E0FB9B08-3682-BC4D-9118-F0083BE59A37}"/>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20" name="Text Placeholder 2">
            <a:extLst>
              <a:ext uri="{FF2B5EF4-FFF2-40B4-BE49-F238E27FC236}">
                <a16:creationId xmlns:a16="http://schemas.microsoft.com/office/drawing/2014/main" id="{7C7CBEEF-D032-2042-8B05-04F8C7CDB840}"/>
              </a:ext>
            </a:extLst>
          </p:cNvPr>
          <p:cNvSpPr>
            <a:spLocks noGrp="1"/>
          </p:cNvSpPr>
          <p:nvPr>
            <p:ph type="body" sz="quarter" idx="18"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17996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List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516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1772"/>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185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8464"/>
            <a:ext cx="4968875" cy="18000"/>
          </a:xfrm>
          <a:solidFill>
            <a:schemeClr val="tx1"/>
          </a:solidFill>
        </p:spPr>
        <p:txBody>
          <a:bodyPr/>
          <a:lstStyle>
            <a:lvl1pPr marL="0" indent="0">
              <a:buNone/>
              <a:defRPr/>
            </a:lvl1pPr>
          </a:lstStyle>
          <a:p>
            <a:pPr lvl="0"/>
            <a:r>
              <a:rPr lang="en-GB" dirty="0"/>
              <a:t> </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855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5156"/>
            <a:ext cx="4968875" cy="18000"/>
          </a:xfrm>
          <a:solidFill>
            <a:schemeClr val="tx1"/>
          </a:solidFill>
        </p:spPr>
        <p:txBody>
          <a:bodyPr/>
          <a:lstStyle>
            <a:lvl1pPr marL="0" indent="0">
              <a:buNone/>
              <a:defRPr/>
            </a:lvl1pPr>
          </a:lstStyle>
          <a:p>
            <a:pPr lvl="0"/>
            <a:r>
              <a:rPr lang="en-GB" dirty="0"/>
              <a:t> </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524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1848"/>
            <a:ext cx="4968875" cy="18000"/>
          </a:xfrm>
          <a:solidFill>
            <a:schemeClr val="tx1"/>
          </a:solidFill>
        </p:spPr>
        <p:txBody>
          <a:bodyPr/>
          <a:lstStyle>
            <a:lvl1pPr marL="0" indent="0">
              <a:buNone/>
              <a:defRPr/>
            </a:lvl1pPr>
          </a:lstStyle>
          <a:p>
            <a:pPr lvl="0"/>
            <a:r>
              <a:rPr lang="en-GB" dirty="0"/>
              <a:t> </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193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8540"/>
            <a:ext cx="4968875" cy="18000"/>
          </a:xfrm>
          <a:solidFill>
            <a:schemeClr val="tx1"/>
          </a:solidFill>
        </p:spPr>
        <p:txBody>
          <a:bodyPr/>
          <a:lstStyle>
            <a:lvl1pPr marL="0" indent="0">
              <a:buNone/>
              <a:defRPr/>
            </a:lvl1pPr>
          </a:lstStyle>
          <a:p>
            <a:pPr lvl="0"/>
            <a:r>
              <a:rPr lang="en-GB" dirty="0"/>
              <a:t> </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862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5232"/>
            <a:ext cx="4968875" cy="18000"/>
          </a:xfrm>
          <a:solidFill>
            <a:schemeClr val="tx1"/>
          </a:solidFill>
        </p:spPr>
        <p:txBody>
          <a:bodyPr/>
          <a:lstStyle>
            <a:lvl1pPr marL="0" indent="0">
              <a:buNone/>
              <a:defRPr/>
            </a:lvl1pPr>
          </a:lstStyle>
          <a:p>
            <a:pPr lvl="0"/>
            <a:r>
              <a:rPr lang="en-GB" dirty="0"/>
              <a:t> </a:t>
            </a:r>
          </a:p>
        </p:txBody>
      </p:sp>
      <p:sp>
        <p:nvSpPr>
          <p:cNvPr id="94" name="Picture Placeholder 2">
            <a:extLst>
              <a:ext uri="{FF2B5EF4-FFF2-40B4-BE49-F238E27FC236}">
                <a16:creationId xmlns:a16="http://schemas.microsoft.com/office/drawing/2014/main" id="{5BA5D22B-83DC-EF40-A28C-EFF39065775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31" name="Title 10">
            <a:extLst>
              <a:ext uri="{FF2B5EF4-FFF2-40B4-BE49-F238E27FC236}">
                <a16:creationId xmlns:a16="http://schemas.microsoft.com/office/drawing/2014/main" id="{C51A78A1-87F0-064B-83F5-289158C82EE2}"/>
              </a:ext>
            </a:extLst>
          </p:cNvPr>
          <p:cNvSpPr>
            <a:spLocks noGrp="1"/>
          </p:cNvSpPr>
          <p:nvPr>
            <p:ph type="title" hasCustomPrompt="1"/>
          </p:nvPr>
        </p:nvSpPr>
        <p:spPr>
          <a:xfrm>
            <a:off x="1127125" y="622405"/>
            <a:ext cx="4968876" cy="502072"/>
          </a:xfrm>
        </p:spPr>
        <p:txBody>
          <a:bodyPr>
            <a:normAutofit/>
          </a:bodyPr>
          <a:lstStyle>
            <a:lvl1pPr>
              <a:defRPr sz="4000"/>
            </a:lvl1pPr>
          </a:lstStyle>
          <a:p>
            <a:r>
              <a:rPr lang="en-GB" dirty="0"/>
              <a:t>Contents</a:t>
            </a:r>
          </a:p>
        </p:txBody>
      </p:sp>
      <p:sp>
        <p:nvSpPr>
          <p:cNvPr id="33" name="Text Placeholder 15">
            <a:extLst>
              <a:ext uri="{FF2B5EF4-FFF2-40B4-BE49-F238E27FC236}">
                <a16:creationId xmlns:a16="http://schemas.microsoft.com/office/drawing/2014/main" id="{21460BB1-63AA-5643-B12F-C39B86B2905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40" name="Text Placeholder 8">
            <a:extLst>
              <a:ext uri="{FF2B5EF4-FFF2-40B4-BE49-F238E27FC236}">
                <a16:creationId xmlns:a16="http://schemas.microsoft.com/office/drawing/2014/main" id="{8FADE3F8-69F3-9086-195D-91C3EB08D4F9}"/>
              </a:ext>
            </a:extLst>
          </p:cNvPr>
          <p:cNvSpPr>
            <a:spLocks noGrp="1"/>
          </p:cNvSpPr>
          <p:nvPr>
            <p:ph type="body" sz="quarter" idx="18" hasCustomPrompt="1"/>
          </p:nvPr>
        </p:nvSpPr>
        <p:spPr>
          <a:xfrm>
            <a:off x="1127124" y="1501627"/>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01</a:t>
            </a:r>
          </a:p>
        </p:txBody>
      </p:sp>
      <p:sp>
        <p:nvSpPr>
          <p:cNvPr id="41" name="Text Placeholder 8">
            <a:extLst>
              <a:ext uri="{FF2B5EF4-FFF2-40B4-BE49-F238E27FC236}">
                <a16:creationId xmlns:a16="http://schemas.microsoft.com/office/drawing/2014/main" id="{5560F0CC-CCA6-6D1F-2A79-11F8E6DBC142}"/>
              </a:ext>
            </a:extLst>
          </p:cNvPr>
          <p:cNvSpPr>
            <a:spLocks noGrp="1"/>
          </p:cNvSpPr>
          <p:nvPr>
            <p:ph type="body" sz="quarter" idx="20" hasCustomPrompt="1"/>
          </p:nvPr>
        </p:nvSpPr>
        <p:spPr>
          <a:xfrm>
            <a:off x="1127124" y="2368319"/>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02</a:t>
            </a:r>
          </a:p>
        </p:txBody>
      </p:sp>
      <p:sp>
        <p:nvSpPr>
          <p:cNvPr id="42" name="Text Placeholder 8">
            <a:extLst>
              <a:ext uri="{FF2B5EF4-FFF2-40B4-BE49-F238E27FC236}">
                <a16:creationId xmlns:a16="http://schemas.microsoft.com/office/drawing/2014/main" id="{998B0182-B631-BF85-6B98-7E72FE3A5BEB}"/>
              </a:ext>
            </a:extLst>
          </p:cNvPr>
          <p:cNvSpPr>
            <a:spLocks noGrp="1"/>
          </p:cNvSpPr>
          <p:nvPr>
            <p:ph type="body" sz="quarter" idx="22" hasCustomPrompt="1"/>
          </p:nvPr>
        </p:nvSpPr>
        <p:spPr>
          <a:xfrm>
            <a:off x="1127124" y="3235011"/>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03</a:t>
            </a:r>
          </a:p>
        </p:txBody>
      </p:sp>
      <p:sp>
        <p:nvSpPr>
          <p:cNvPr id="43" name="Text Placeholder 8">
            <a:extLst>
              <a:ext uri="{FF2B5EF4-FFF2-40B4-BE49-F238E27FC236}">
                <a16:creationId xmlns:a16="http://schemas.microsoft.com/office/drawing/2014/main" id="{5AB1573A-9989-0B01-8DFE-45140F616F09}"/>
              </a:ext>
            </a:extLst>
          </p:cNvPr>
          <p:cNvSpPr>
            <a:spLocks noGrp="1"/>
          </p:cNvSpPr>
          <p:nvPr>
            <p:ph type="body" sz="quarter" idx="24" hasCustomPrompt="1"/>
          </p:nvPr>
        </p:nvSpPr>
        <p:spPr>
          <a:xfrm>
            <a:off x="1127124" y="4101703"/>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04</a:t>
            </a:r>
          </a:p>
        </p:txBody>
      </p:sp>
      <p:sp>
        <p:nvSpPr>
          <p:cNvPr id="44" name="Text Placeholder 8">
            <a:extLst>
              <a:ext uri="{FF2B5EF4-FFF2-40B4-BE49-F238E27FC236}">
                <a16:creationId xmlns:a16="http://schemas.microsoft.com/office/drawing/2014/main" id="{8614C983-9A6A-4270-703A-F21EB7B68536}"/>
              </a:ext>
            </a:extLst>
          </p:cNvPr>
          <p:cNvSpPr>
            <a:spLocks noGrp="1"/>
          </p:cNvSpPr>
          <p:nvPr>
            <p:ph type="body" sz="quarter" idx="26" hasCustomPrompt="1"/>
          </p:nvPr>
        </p:nvSpPr>
        <p:spPr>
          <a:xfrm>
            <a:off x="1127124" y="4968395"/>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05</a:t>
            </a:r>
          </a:p>
        </p:txBody>
      </p:sp>
      <p:sp>
        <p:nvSpPr>
          <p:cNvPr id="45" name="Text Placeholder 8">
            <a:extLst>
              <a:ext uri="{FF2B5EF4-FFF2-40B4-BE49-F238E27FC236}">
                <a16:creationId xmlns:a16="http://schemas.microsoft.com/office/drawing/2014/main" id="{C65E7A8C-F874-196A-212D-21B5CC54AB64}"/>
              </a:ext>
            </a:extLst>
          </p:cNvPr>
          <p:cNvSpPr>
            <a:spLocks noGrp="1"/>
          </p:cNvSpPr>
          <p:nvPr>
            <p:ph type="body" sz="quarter" idx="28" hasCustomPrompt="1"/>
          </p:nvPr>
        </p:nvSpPr>
        <p:spPr>
          <a:xfrm>
            <a:off x="1127124" y="5835087"/>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06</a:t>
            </a:r>
          </a:p>
        </p:txBody>
      </p:sp>
    </p:spTree>
    <p:extLst>
      <p:ext uri="{BB962C8B-B14F-4D97-AF65-F5344CB8AC3E}">
        <p14:creationId xmlns:p14="http://schemas.microsoft.com/office/powerpoint/2010/main" val="76896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2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List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516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1772"/>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185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8464"/>
            <a:ext cx="4968875" cy="18000"/>
          </a:xfrm>
          <a:solidFill>
            <a:schemeClr val="tx1"/>
          </a:solidFill>
        </p:spPr>
        <p:txBody>
          <a:bodyPr/>
          <a:lstStyle>
            <a:lvl1pPr marL="0" indent="0">
              <a:buNone/>
              <a:defRPr/>
            </a:lvl1pPr>
          </a:lstStyle>
          <a:p>
            <a:pPr lvl="0"/>
            <a:r>
              <a:rPr lang="en-GB" dirty="0"/>
              <a:t> </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855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5156"/>
            <a:ext cx="4968875" cy="18000"/>
          </a:xfrm>
          <a:solidFill>
            <a:schemeClr val="tx1"/>
          </a:solidFill>
        </p:spPr>
        <p:txBody>
          <a:bodyPr/>
          <a:lstStyle>
            <a:lvl1pPr marL="0" indent="0">
              <a:buNone/>
              <a:defRPr/>
            </a:lvl1pPr>
          </a:lstStyle>
          <a:p>
            <a:pPr lvl="0"/>
            <a:r>
              <a:rPr lang="en-GB" dirty="0"/>
              <a:t> </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524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1848"/>
            <a:ext cx="4968875" cy="18000"/>
          </a:xfrm>
          <a:solidFill>
            <a:schemeClr val="tx1"/>
          </a:solidFill>
        </p:spPr>
        <p:txBody>
          <a:bodyPr/>
          <a:lstStyle>
            <a:lvl1pPr marL="0" indent="0">
              <a:buNone/>
              <a:defRPr/>
            </a:lvl1pPr>
          </a:lstStyle>
          <a:p>
            <a:pPr lvl="0"/>
            <a:r>
              <a:rPr lang="en-GB" dirty="0"/>
              <a:t> </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193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8540"/>
            <a:ext cx="4968875" cy="18000"/>
          </a:xfrm>
          <a:solidFill>
            <a:schemeClr val="tx1"/>
          </a:solidFill>
        </p:spPr>
        <p:txBody>
          <a:bodyPr/>
          <a:lstStyle>
            <a:lvl1pPr marL="0" indent="0">
              <a:buNone/>
              <a:defRPr/>
            </a:lvl1pPr>
          </a:lstStyle>
          <a:p>
            <a:pPr lvl="0"/>
            <a:r>
              <a:rPr lang="en-GB" dirty="0"/>
              <a:t> </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862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5232"/>
            <a:ext cx="4968875" cy="18000"/>
          </a:xfrm>
          <a:solidFill>
            <a:schemeClr val="tx1"/>
          </a:solidFill>
        </p:spPr>
        <p:txBody>
          <a:bodyPr/>
          <a:lstStyle>
            <a:lvl1pPr marL="0" indent="0">
              <a:buNone/>
              <a:defRPr/>
            </a:lvl1pPr>
          </a:lstStyle>
          <a:p>
            <a:pPr lvl="0"/>
            <a:r>
              <a:rPr lang="en-GB" dirty="0"/>
              <a:t> </a:t>
            </a:r>
          </a:p>
        </p:txBody>
      </p:sp>
      <p:sp>
        <p:nvSpPr>
          <p:cNvPr id="94" name="Picture Placeholder 2">
            <a:extLst>
              <a:ext uri="{FF2B5EF4-FFF2-40B4-BE49-F238E27FC236}">
                <a16:creationId xmlns:a16="http://schemas.microsoft.com/office/drawing/2014/main" id="{5BA5D22B-83DC-EF40-A28C-EFF39065775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31" name="Title 10">
            <a:extLst>
              <a:ext uri="{FF2B5EF4-FFF2-40B4-BE49-F238E27FC236}">
                <a16:creationId xmlns:a16="http://schemas.microsoft.com/office/drawing/2014/main" id="{C51A78A1-87F0-064B-83F5-289158C82EE2}"/>
              </a:ext>
            </a:extLst>
          </p:cNvPr>
          <p:cNvSpPr>
            <a:spLocks noGrp="1"/>
          </p:cNvSpPr>
          <p:nvPr>
            <p:ph type="title" hasCustomPrompt="1"/>
          </p:nvPr>
        </p:nvSpPr>
        <p:spPr>
          <a:xfrm>
            <a:off x="1127125" y="622405"/>
            <a:ext cx="4968876" cy="502072"/>
          </a:xfrm>
        </p:spPr>
        <p:txBody>
          <a:bodyPr>
            <a:normAutofit/>
          </a:bodyPr>
          <a:lstStyle>
            <a:lvl1pPr>
              <a:defRPr sz="4000"/>
            </a:lvl1pPr>
          </a:lstStyle>
          <a:p>
            <a:r>
              <a:rPr lang="en-GB" dirty="0"/>
              <a:t>Contents</a:t>
            </a:r>
          </a:p>
        </p:txBody>
      </p:sp>
      <p:sp>
        <p:nvSpPr>
          <p:cNvPr id="33" name="Text Placeholder 15">
            <a:extLst>
              <a:ext uri="{FF2B5EF4-FFF2-40B4-BE49-F238E27FC236}">
                <a16:creationId xmlns:a16="http://schemas.microsoft.com/office/drawing/2014/main" id="{21460BB1-63AA-5643-B12F-C39B86B2905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40" name="Text Placeholder 8">
            <a:extLst>
              <a:ext uri="{FF2B5EF4-FFF2-40B4-BE49-F238E27FC236}">
                <a16:creationId xmlns:a16="http://schemas.microsoft.com/office/drawing/2014/main" id="{8FADE3F8-69F3-9086-195D-91C3EB08D4F9}"/>
              </a:ext>
            </a:extLst>
          </p:cNvPr>
          <p:cNvSpPr>
            <a:spLocks noGrp="1"/>
          </p:cNvSpPr>
          <p:nvPr>
            <p:ph type="body" sz="quarter" idx="18" hasCustomPrompt="1"/>
          </p:nvPr>
        </p:nvSpPr>
        <p:spPr>
          <a:xfrm>
            <a:off x="1127124" y="1501627"/>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01</a:t>
            </a:r>
          </a:p>
        </p:txBody>
      </p:sp>
      <p:sp>
        <p:nvSpPr>
          <p:cNvPr id="41" name="Text Placeholder 8">
            <a:extLst>
              <a:ext uri="{FF2B5EF4-FFF2-40B4-BE49-F238E27FC236}">
                <a16:creationId xmlns:a16="http://schemas.microsoft.com/office/drawing/2014/main" id="{5560F0CC-CCA6-6D1F-2A79-11F8E6DBC142}"/>
              </a:ext>
            </a:extLst>
          </p:cNvPr>
          <p:cNvSpPr>
            <a:spLocks noGrp="1"/>
          </p:cNvSpPr>
          <p:nvPr>
            <p:ph type="body" sz="quarter" idx="20" hasCustomPrompt="1"/>
          </p:nvPr>
        </p:nvSpPr>
        <p:spPr>
          <a:xfrm>
            <a:off x="1127124" y="2368319"/>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02</a:t>
            </a:r>
          </a:p>
        </p:txBody>
      </p:sp>
      <p:sp>
        <p:nvSpPr>
          <p:cNvPr id="42" name="Text Placeholder 8">
            <a:extLst>
              <a:ext uri="{FF2B5EF4-FFF2-40B4-BE49-F238E27FC236}">
                <a16:creationId xmlns:a16="http://schemas.microsoft.com/office/drawing/2014/main" id="{998B0182-B631-BF85-6B98-7E72FE3A5BEB}"/>
              </a:ext>
            </a:extLst>
          </p:cNvPr>
          <p:cNvSpPr>
            <a:spLocks noGrp="1"/>
          </p:cNvSpPr>
          <p:nvPr>
            <p:ph type="body" sz="quarter" idx="22" hasCustomPrompt="1"/>
          </p:nvPr>
        </p:nvSpPr>
        <p:spPr>
          <a:xfrm>
            <a:off x="1127124" y="3235011"/>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03</a:t>
            </a:r>
          </a:p>
        </p:txBody>
      </p:sp>
      <p:sp>
        <p:nvSpPr>
          <p:cNvPr id="43" name="Text Placeholder 8">
            <a:extLst>
              <a:ext uri="{FF2B5EF4-FFF2-40B4-BE49-F238E27FC236}">
                <a16:creationId xmlns:a16="http://schemas.microsoft.com/office/drawing/2014/main" id="{5AB1573A-9989-0B01-8DFE-45140F616F09}"/>
              </a:ext>
            </a:extLst>
          </p:cNvPr>
          <p:cNvSpPr>
            <a:spLocks noGrp="1"/>
          </p:cNvSpPr>
          <p:nvPr>
            <p:ph type="body" sz="quarter" idx="24" hasCustomPrompt="1"/>
          </p:nvPr>
        </p:nvSpPr>
        <p:spPr>
          <a:xfrm>
            <a:off x="1127124" y="4101703"/>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04</a:t>
            </a:r>
          </a:p>
        </p:txBody>
      </p:sp>
      <p:sp>
        <p:nvSpPr>
          <p:cNvPr id="44" name="Text Placeholder 8">
            <a:extLst>
              <a:ext uri="{FF2B5EF4-FFF2-40B4-BE49-F238E27FC236}">
                <a16:creationId xmlns:a16="http://schemas.microsoft.com/office/drawing/2014/main" id="{8614C983-9A6A-4270-703A-F21EB7B68536}"/>
              </a:ext>
            </a:extLst>
          </p:cNvPr>
          <p:cNvSpPr>
            <a:spLocks noGrp="1"/>
          </p:cNvSpPr>
          <p:nvPr>
            <p:ph type="body" sz="quarter" idx="26" hasCustomPrompt="1"/>
          </p:nvPr>
        </p:nvSpPr>
        <p:spPr>
          <a:xfrm>
            <a:off x="1127124" y="4968395"/>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05</a:t>
            </a:r>
          </a:p>
        </p:txBody>
      </p:sp>
      <p:sp>
        <p:nvSpPr>
          <p:cNvPr id="45" name="Text Placeholder 8">
            <a:extLst>
              <a:ext uri="{FF2B5EF4-FFF2-40B4-BE49-F238E27FC236}">
                <a16:creationId xmlns:a16="http://schemas.microsoft.com/office/drawing/2014/main" id="{C65E7A8C-F874-196A-212D-21B5CC54AB64}"/>
              </a:ext>
            </a:extLst>
          </p:cNvPr>
          <p:cNvSpPr>
            <a:spLocks noGrp="1"/>
          </p:cNvSpPr>
          <p:nvPr>
            <p:ph type="body" sz="quarter" idx="28" hasCustomPrompt="1"/>
          </p:nvPr>
        </p:nvSpPr>
        <p:spPr>
          <a:xfrm>
            <a:off x="1127124" y="5835087"/>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06</a:t>
            </a:r>
          </a:p>
        </p:txBody>
      </p:sp>
    </p:spTree>
    <p:extLst>
      <p:ext uri="{BB962C8B-B14F-4D97-AF65-F5344CB8AC3E}">
        <p14:creationId xmlns:p14="http://schemas.microsoft.com/office/powerpoint/2010/main" val="2290588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List (Detailed)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29" name="Text Placeholder 8">
            <a:extLst>
              <a:ext uri="{FF2B5EF4-FFF2-40B4-BE49-F238E27FC236}">
                <a16:creationId xmlns:a16="http://schemas.microsoft.com/office/drawing/2014/main" id="{F956ED5E-F58F-3544-9987-765B2B810A49}"/>
              </a:ext>
            </a:extLst>
          </p:cNvPr>
          <p:cNvSpPr>
            <a:spLocks noGrp="1"/>
          </p:cNvSpPr>
          <p:nvPr>
            <p:ph type="body" sz="quarter" idx="18" hasCustomPrompt="1"/>
          </p:nvPr>
        </p:nvSpPr>
        <p:spPr>
          <a:xfrm>
            <a:off x="1127124" y="149516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01</a:t>
            </a:r>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516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32" name="Text Placeholder 8">
            <a:extLst>
              <a:ext uri="{FF2B5EF4-FFF2-40B4-BE49-F238E27FC236}">
                <a16:creationId xmlns:a16="http://schemas.microsoft.com/office/drawing/2014/main" id="{6D503056-9F5C-B84E-A820-4408E064B859}"/>
              </a:ext>
            </a:extLst>
          </p:cNvPr>
          <p:cNvSpPr>
            <a:spLocks noGrp="1"/>
          </p:cNvSpPr>
          <p:nvPr>
            <p:ph type="body" sz="quarter" idx="20" hasCustomPrompt="1"/>
          </p:nvPr>
        </p:nvSpPr>
        <p:spPr>
          <a:xfrm>
            <a:off x="1127124" y="2361857"/>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02</a:t>
            </a:r>
          </a:p>
        </p:txBody>
      </p:sp>
      <p:sp>
        <p:nvSpPr>
          <p:cNvPr id="26" name="Text Placeholder 8">
            <a:extLst>
              <a:ext uri="{FF2B5EF4-FFF2-40B4-BE49-F238E27FC236}">
                <a16:creationId xmlns:a16="http://schemas.microsoft.com/office/drawing/2014/main" id="{0E4FB6E2-7F86-F048-BAE7-DE995783735C}"/>
              </a:ext>
            </a:extLst>
          </p:cNvPr>
          <p:cNvSpPr>
            <a:spLocks noGrp="1"/>
          </p:cNvSpPr>
          <p:nvPr>
            <p:ph type="body" sz="quarter" idx="30" hasCustomPrompt="1"/>
          </p:nvPr>
        </p:nvSpPr>
        <p:spPr>
          <a:xfrm>
            <a:off x="1127124" y="181321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1772"/>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185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25D3B055-AE0A-354F-9D2E-81EC995C0F03}"/>
              </a:ext>
            </a:extLst>
          </p:cNvPr>
          <p:cNvSpPr>
            <a:spLocks noGrp="1"/>
          </p:cNvSpPr>
          <p:nvPr>
            <p:ph type="body" sz="quarter" idx="39" hasCustomPrompt="1"/>
          </p:nvPr>
        </p:nvSpPr>
        <p:spPr>
          <a:xfrm>
            <a:off x="1127124" y="2679909"/>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8464"/>
            <a:ext cx="4968875" cy="18000"/>
          </a:xfrm>
          <a:solidFill>
            <a:schemeClr val="tx1"/>
          </a:solidFill>
        </p:spPr>
        <p:txBody>
          <a:bodyPr/>
          <a:lstStyle>
            <a:lvl1pPr marL="0" indent="0">
              <a:buNone/>
              <a:defRPr/>
            </a:lvl1pPr>
          </a:lstStyle>
          <a:p>
            <a:pPr lvl="0"/>
            <a:r>
              <a:rPr lang="en-GB" dirty="0"/>
              <a:t> </a:t>
            </a:r>
          </a:p>
        </p:txBody>
      </p:sp>
      <p:sp>
        <p:nvSpPr>
          <p:cNvPr id="54" name="Text Placeholder 8">
            <a:extLst>
              <a:ext uri="{FF2B5EF4-FFF2-40B4-BE49-F238E27FC236}">
                <a16:creationId xmlns:a16="http://schemas.microsoft.com/office/drawing/2014/main" id="{EF4B5C8C-79B4-7140-97A2-AD338801F910}"/>
              </a:ext>
            </a:extLst>
          </p:cNvPr>
          <p:cNvSpPr>
            <a:spLocks noGrp="1"/>
          </p:cNvSpPr>
          <p:nvPr>
            <p:ph type="body" sz="quarter" idx="41" hasCustomPrompt="1"/>
          </p:nvPr>
        </p:nvSpPr>
        <p:spPr>
          <a:xfrm>
            <a:off x="1127124" y="3228549"/>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03</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855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6" name="Text Placeholder 8">
            <a:extLst>
              <a:ext uri="{FF2B5EF4-FFF2-40B4-BE49-F238E27FC236}">
                <a16:creationId xmlns:a16="http://schemas.microsoft.com/office/drawing/2014/main" id="{A2D584E5-9214-C446-A25C-E9508BAD4D41}"/>
              </a:ext>
            </a:extLst>
          </p:cNvPr>
          <p:cNvSpPr>
            <a:spLocks noGrp="1"/>
          </p:cNvSpPr>
          <p:nvPr>
            <p:ph type="body" sz="quarter" idx="43" hasCustomPrompt="1"/>
          </p:nvPr>
        </p:nvSpPr>
        <p:spPr>
          <a:xfrm>
            <a:off x="1127124" y="3546601"/>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5156"/>
            <a:ext cx="4968875" cy="18000"/>
          </a:xfrm>
          <a:solidFill>
            <a:schemeClr val="tx1"/>
          </a:solidFill>
        </p:spPr>
        <p:txBody>
          <a:bodyPr/>
          <a:lstStyle>
            <a:lvl1pPr marL="0" indent="0">
              <a:buNone/>
              <a:defRPr/>
            </a:lvl1pPr>
          </a:lstStyle>
          <a:p>
            <a:pPr lvl="0"/>
            <a:r>
              <a:rPr lang="en-GB" dirty="0"/>
              <a:t> </a:t>
            </a:r>
          </a:p>
        </p:txBody>
      </p:sp>
      <p:sp>
        <p:nvSpPr>
          <p:cNvPr id="58" name="Text Placeholder 8">
            <a:extLst>
              <a:ext uri="{FF2B5EF4-FFF2-40B4-BE49-F238E27FC236}">
                <a16:creationId xmlns:a16="http://schemas.microsoft.com/office/drawing/2014/main" id="{D4BBB995-E2C7-8A43-A03B-4A863B54B90F}"/>
              </a:ext>
            </a:extLst>
          </p:cNvPr>
          <p:cNvSpPr>
            <a:spLocks noGrp="1"/>
          </p:cNvSpPr>
          <p:nvPr>
            <p:ph type="body" sz="quarter" idx="45" hasCustomPrompt="1"/>
          </p:nvPr>
        </p:nvSpPr>
        <p:spPr>
          <a:xfrm>
            <a:off x="1127124" y="409524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04</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524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8D913CE4-EB16-7B4D-A75A-37167C640BFD}"/>
              </a:ext>
            </a:extLst>
          </p:cNvPr>
          <p:cNvSpPr>
            <a:spLocks noGrp="1"/>
          </p:cNvSpPr>
          <p:nvPr>
            <p:ph type="body" sz="quarter" idx="47" hasCustomPrompt="1"/>
          </p:nvPr>
        </p:nvSpPr>
        <p:spPr>
          <a:xfrm>
            <a:off x="1127124" y="441329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1848"/>
            <a:ext cx="4968875" cy="18000"/>
          </a:xfrm>
          <a:solidFill>
            <a:schemeClr val="tx1"/>
          </a:solidFill>
        </p:spPr>
        <p:txBody>
          <a:bodyPr/>
          <a:lstStyle>
            <a:lvl1pPr marL="0" indent="0">
              <a:buNone/>
              <a:defRPr/>
            </a:lvl1pPr>
          </a:lstStyle>
          <a:p>
            <a:pPr lvl="0"/>
            <a:r>
              <a:rPr lang="en-GB" dirty="0"/>
              <a:t> </a:t>
            </a:r>
          </a:p>
        </p:txBody>
      </p:sp>
      <p:sp>
        <p:nvSpPr>
          <p:cNvPr id="62" name="Text Placeholder 8">
            <a:extLst>
              <a:ext uri="{FF2B5EF4-FFF2-40B4-BE49-F238E27FC236}">
                <a16:creationId xmlns:a16="http://schemas.microsoft.com/office/drawing/2014/main" id="{272EA514-366B-A142-8377-AE318E0B11AD}"/>
              </a:ext>
            </a:extLst>
          </p:cNvPr>
          <p:cNvSpPr>
            <a:spLocks noGrp="1"/>
          </p:cNvSpPr>
          <p:nvPr>
            <p:ph type="body" sz="quarter" idx="49" hasCustomPrompt="1"/>
          </p:nvPr>
        </p:nvSpPr>
        <p:spPr>
          <a:xfrm>
            <a:off x="1127124" y="4961933"/>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05</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193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4" name="Text Placeholder 8">
            <a:extLst>
              <a:ext uri="{FF2B5EF4-FFF2-40B4-BE49-F238E27FC236}">
                <a16:creationId xmlns:a16="http://schemas.microsoft.com/office/drawing/2014/main" id="{1FA95573-7BB5-B64F-A32F-E46518AA3EF2}"/>
              </a:ext>
            </a:extLst>
          </p:cNvPr>
          <p:cNvSpPr>
            <a:spLocks noGrp="1"/>
          </p:cNvSpPr>
          <p:nvPr>
            <p:ph type="body" sz="quarter" idx="51" hasCustomPrompt="1"/>
          </p:nvPr>
        </p:nvSpPr>
        <p:spPr>
          <a:xfrm>
            <a:off x="1127124" y="5279985"/>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8540"/>
            <a:ext cx="4968875" cy="18000"/>
          </a:xfrm>
          <a:solidFill>
            <a:schemeClr val="tx1"/>
          </a:solidFill>
        </p:spPr>
        <p:txBody>
          <a:bodyPr/>
          <a:lstStyle>
            <a:lvl1pPr marL="0" indent="0">
              <a:buNone/>
              <a:defRPr/>
            </a:lvl1pPr>
          </a:lstStyle>
          <a:p>
            <a:pPr lvl="0"/>
            <a:r>
              <a:rPr lang="en-GB" dirty="0"/>
              <a:t> </a:t>
            </a:r>
          </a:p>
        </p:txBody>
      </p:sp>
      <p:sp>
        <p:nvSpPr>
          <p:cNvPr id="66" name="Text Placeholder 8">
            <a:extLst>
              <a:ext uri="{FF2B5EF4-FFF2-40B4-BE49-F238E27FC236}">
                <a16:creationId xmlns:a16="http://schemas.microsoft.com/office/drawing/2014/main" id="{79749EDA-D08B-5146-83E8-240D21B0E099}"/>
              </a:ext>
            </a:extLst>
          </p:cNvPr>
          <p:cNvSpPr>
            <a:spLocks noGrp="1"/>
          </p:cNvSpPr>
          <p:nvPr>
            <p:ph type="body" sz="quarter" idx="53" hasCustomPrompt="1"/>
          </p:nvPr>
        </p:nvSpPr>
        <p:spPr>
          <a:xfrm>
            <a:off x="1127124" y="582862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06</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862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8" name="Text Placeholder 8">
            <a:extLst>
              <a:ext uri="{FF2B5EF4-FFF2-40B4-BE49-F238E27FC236}">
                <a16:creationId xmlns:a16="http://schemas.microsoft.com/office/drawing/2014/main" id="{1B66AE57-89C7-1F48-AC02-38367FFB2158}"/>
              </a:ext>
            </a:extLst>
          </p:cNvPr>
          <p:cNvSpPr>
            <a:spLocks noGrp="1"/>
          </p:cNvSpPr>
          <p:nvPr>
            <p:ph type="body" sz="quarter" idx="55" hasCustomPrompt="1"/>
          </p:nvPr>
        </p:nvSpPr>
        <p:spPr>
          <a:xfrm>
            <a:off x="1127124" y="614667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5232"/>
            <a:ext cx="4968875" cy="18000"/>
          </a:xfrm>
          <a:solidFill>
            <a:schemeClr val="tx1"/>
          </a:solidFill>
        </p:spPr>
        <p:txBody>
          <a:bodyPr/>
          <a:lstStyle>
            <a:lvl1pPr marL="0" indent="0">
              <a:buNone/>
              <a:defRPr/>
            </a:lvl1pPr>
          </a:lstStyle>
          <a:p>
            <a:pPr lvl="0"/>
            <a:r>
              <a:rPr lang="en-GB" dirty="0"/>
              <a:t> </a:t>
            </a:r>
          </a:p>
        </p:txBody>
      </p:sp>
      <p:sp>
        <p:nvSpPr>
          <p:cNvPr id="94" name="Picture Placeholder 2">
            <a:extLst>
              <a:ext uri="{FF2B5EF4-FFF2-40B4-BE49-F238E27FC236}">
                <a16:creationId xmlns:a16="http://schemas.microsoft.com/office/drawing/2014/main" id="{5BA5D22B-83DC-EF40-A28C-EFF39065775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31" name="Title 10">
            <a:extLst>
              <a:ext uri="{FF2B5EF4-FFF2-40B4-BE49-F238E27FC236}">
                <a16:creationId xmlns:a16="http://schemas.microsoft.com/office/drawing/2014/main" id="{C51A78A1-87F0-064B-83F5-289158C82EE2}"/>
              </a:ext>
            </a:extLst>
          </p:cNvPr>
          <p:cNvSpPr>
            <a:spLocks noGrp="1"/>
          </p:cNvSpPr>
          <p:nvPr>
            <p:ph type="title" hasCustomPrompt="1"/>
          </p:nvPr>
        </p:nvSpPr>
        <p:spPr>
          <a:xfrm>
            <a:off x="1127125" y="622405"/>
            <a:ext cx="4968876" cy="502072"/>
          </a:xfrm>
        </p:spPr>
        <p:txBody>
          <a:bodyPr>
            <a:normAutofit/>
          </a:bodyPr>
          <a:lstStyle>
            <a:lvl1pPr>
              <a:defRPr sz="4000"/>
            </a:lvl1pPr>
          </a:lstStyle>
          <a:p>
            <a:r>
              <a:rPr lang="en-GB" dirty="0"/>
              <a:t>Contents</a:t>
            </a:r>
          </a:p>
        </p:txBody>
      </p:sp>
      <p:sp>
        <p:nvSpPr>
          <p:cNvPr id="33" name="Text Placeholder 15">
            <a:extLst>
              <a:ext uri="{FF2B5EF4-FFF2-40B4-BE49-F238E27FC236}">
                <a16:creationId xmlns:a16="http://schemas.microsoft.com/office/drawing/2014/main" id="{21460BB1-63AA-5643-B12F-C39B86B2905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02692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List (Detail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29" name="Text Placeholder 8">
            <a:extLst>
              <a:ext uri="{FF2B5EF4-FFF2-40B4-BE49-F238E27FC236}">
                <a16:creationId xmlns:a16="http://schemas.microsoft.com/office/drawing/2014/main" id="{F956ED5E-F58F-3544-9987-765B2B810A49}"/>
              </a:ext>
            </a:extLst>
          </p:cNvPr>
          <p:cNvSpPr>
            <a:spLocks noGrp="1"/>
          </p:cNvSpPr>
          <p:nvPr>
            <p:ph type="body" sz="quarter" idx="18" hasCustomPrompt="1"/>
          </p:nvPr>
        </p:nvSpPr>
        <p:spPr>
          <a:xfrm>
            <a:off x="1127124" y="149601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01</a:t>
            </a:r>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601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32" name="Text Placeholder 8">
            <a:extLst>
              <a:ext uri="{FF2B5EF4-FFF2-40B4-BE49-F238E27FC236}">
                <a16:creationId xmlns:a16="http://schemas.microsoft.com/office/drawing/2014/main" id="{6D503056-9F5C-B84E-A820-4408E064B859}"/>
              </a:ext>
            </a:extLst>
          </p:cNvPr>
          <p:cNvSpPr>
            <a:spLocks noGrp="1"/>
          </p:cNvSpPr>
          <p:nvPr>
            <p:ph type="body" sz="quarter" idx="20" hasCustomPrompt="1"/>
          </p:nvPr>
        </p:nvSpPr>
        <p:spPr>
          <a:xfrm>
            <a:off x="1127124" y="2362703"/>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02</a:t>
            </a:r>
          </a:p>
        </p:txBody>
      </p:sp>
      <p:sp>
        <p:nvSpPr>
          <p:cNvPr id="26" name="Text Placeholder 8">
            <a:extLst>
              <a:ext uri="{FF2B5EF4-FFF2-40B4-BE49-F238E27FC236}">
                <a16:creationId xmlns:a16="http://schemas.microsoft.com/office/drawing/2014/main" id="{0E4FB6E2-7F86-F048-BAE7-DE995783735C}"/>
              </a:ext>
            </a:extLst>
          </p:cNvPr>
          <p:cNvSpPr>
            <a:spLocks noGrp="1"/>
          </p:cNvSpPr>
          <p:nvPr>
            <p:ph type="body" sz="quarter" idx="30" hasCustomPrompt="1"/>
          </p:nvPr>
        </p:nvSpPr>
        <p:spPr>
          <a:xfrm>
            <a:off x="1127124" y="181406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2618"/>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270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25D3B055-AE0A-354F-9D2E-81EC995C0F03}"/>
              </a:ext>
            </a:extLst>
          </p:cNvPr>
          <p:cNvSpPr>
            <a:spLocks noGrp="1"/>
          </p:cNvSpPr>
          <p:nvPr>
            <p:ph type="body" sz="quarter" idx="39" hasCustomPrompt="1"/>
          </p:nvPr>
        </p:nvSpPr>
        <p:spPr>
          <a:xfrm>
            <a:off x="1127124" y="2680755"/>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9310"/>
            <a:ext cx="4968875" cy="18000"/>
          </a:xfrm>
          <a:solidFill>
            <a:schemeClr val="tx1"/>
          </a:solidFill>
        </p:spPr>
        <p:txBody>
          <a:bodyPr/>
          <a:lstStyle>
            <a:lvl1pPr marL="0" indent="0">
              <a:buNone/>
              <a:defRPr/>
            </a:lvl1pPr>
          </a:lstStyle>
          <a:p>
            <a:pPr lvl="0"/>
            <a:r>
              <a:rPr lang="en-GB" dirty="0"/>
              <a:t> </a:t>
            </a:r>
          </a:p>
        </p:txBody>
      </p:sp>
      <p:sp>
        <p:nvSpPr>
          <p:cNvPr id="54" name="Text Placeholder 8">
            <a:extLst>
              <a:ext uri="{FF2B5EF4-FFF2-40B4-BE49-F238E27FC236}">
                <a16:creationId xmlns:a16="http://schemas.microsoft.com/office/drawing/2014/main" id="{EF4B5C8C-79B4-7140-97A2-AD338801F910}"/>
              </a:ext>
            </a:extLst>
          </p:cNvPr>
          <p:cNvSpPr>
            <a:spLocks noGrp="1"/>
          </p:cNvSpPr>
          <p:nvPr>
            <p:ph type="body" sz="quarter" idx="41" hasCustomPrompt="1"/>
          </p:nvPr>
        </p:nvSpPr>
        <p:spPr>
          <a:xfrm>
            <a:off x="1127124" y="322939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03</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939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6" name="Text Placeholder 8">
            <a:extLst>
              <a:ext uri="{FF2B5EF4-FFF2-40B4-BE49-F238E27FC236}">
                <a16:creationId xmlns:a16="http://schemas.microsoft.com/office/drawing/2014/main" id="{A2D584E5-9214-C446-A25C-E9508BAD4D41}"/>
              </a:ext>
            </a:extLst>
          </p:cNvPr>
          <p:cNvSpPr>
            <a:spLocks noGrp="1"/>
          </p:cNvSpPr>
          <p:nvPr>
            <p:ph type="body" sz="quarter" idx="43" hasCustomPrompt="1"/>
          </p:nvPr>
        </p:nvSpPr>
        <p:spPr>
          <a:xfrm>
            <a:off x="1127124" y="354744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6002"/>
            <a:ext cx="4968875" cy="18000"/>
          </a:xfrm>
          <a:solidFill>
            <a:schemeClr val="tx1"/>
          </a:solidFill>
        </p:spPr>
        <p:txBody>
          <a:bodyPr/>
          <a:lstStyle>
            <a:lvl1pPr marL="0" indent="0">
              <a:buNone/>
              <a:defRPr/>
            </a:lvl1pPr>
          </a:lstStyle>
          <a:p>
            <a:pPr lvl="0"/>
            <a:r>
              <a:rPr lang="en-GB" dirty="0"/>
              <a:t> </a:t>
            </a:r>
          </a:p>
        </p:txBody>
      </p:sp>
      <p:sp>
        <p:nvSpPr>
          <p:cNvPr id="58" name="Text Placeholder 8">
            <a:extLst>
              <a:ext uri="{FF2B5EF4-FFF2-40B4-BE49-F238E27FC236}">
                <a16:creationId xmlns:a16="http://schemas.microsoft.com/office/drawing/2014/main" id="{D4BBB995-E2C7-8A43-A03B-4A863B54B90F}"/>
              </a:ext>
            </a:extLst>
          </p:cNvPr>
          <p:cNvSpPr>
            <a:spLocks noGrp="1"/>
          </p:cNvSpPr>
          <p:nvPr>
            <p:ph type="body" sz="quarter" idx="45" hasCustomPrompt="1"/>
          </p:nvPr>
        </p:nvSpPr>
        <p:spPr>
          <a:xfrm>
            <a:off x="1127124" y="4096087"/>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04</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608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8D913CE4-EB16-7B4D-A75A-37167C640BFD}"/>
              </a:ext>
            </a:extLst>
          </p:cNvPr>
          <p:cNvSpPr>
            <a:spLocks noGrp="1"/>
          </p:cNvSpPr>
          <p:nvPr>
            <p:ph type="body" sz="quarter" idx="47" hasCustomPrompt="1"/>
          </p:nvPr>
        </p:nvSpPr>
        <p:spPr>
          <a:xfrm>
            <a:off x="1127124" y="4414139"/>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2694"/>
            <a:ext cx="4968875" cy="18000"/>
          </a:xfrm>
          <a:solidFill>
            <a:schemeClr val="tx1"/>
          </a:solidFill>
        </p:spPr>
        <p:txBody>
          <a:bodyPr/>
          <a:lstStyle>
            <a:lvl1pPr marL="0" indent="0">
              <a:buNone/>
              <a:defRPr/>
            </a:lvl1pPr>
          </a:lstStyle>
          <a:p>
            <a:pPr lvl="0"/>
            <a:r>
              <a:rPr lang="en-GB" dirty="0"/>
              <a:t> </a:t>
            </a:r>
          </a:p>
        </p:txBody>
      </p:sp>
      <p:sp>
        <p:nvSpPr>
          <p:cNvPr id="62" name="Text Placeholder 8">
            <a:extLst>
              <a:ext uri="{FF2B5EF4-FFF2-40B4-BE49-F238E27FC236}">
                <a16:creationId xmlns:a16="http://schemas.microsoft.com/office/drawing/2014/main" id="{272EA514-366B-A142-8377-AE318E0B11AD}"/>
              </a:ext>
            </a:extLst>
          </p:cNvPr>
          <p:cNvSpPr>
            <a:spLocks noGrp="1"/>
          </p:cNvSpPr>
          <p:nvPr>
            <p:ph type="body" sz="quarter" idx="49" hasCustomPrompt="1"/>
          </p:nvPr>
        </p:nvSpPr>
        <p:spPr>
          <a:xfrm>
            <a:off x="1127124" y="4962779"/>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05</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278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4" name="Text Placeholder 8">
            <a:extLst>
              <a:ext uri="{FF2B5EF4-FFF2-40B4-BE49-F238E27FC236}">
                <a16:creationId xmlns:a16="http://schemas.microsoft.com/office/drawing/2014/main" id="{1FA95573-7BB5-B64F-A32F-E46518AA3EF2}"/>
              </a:ext>
            </a:extLst>
          </p:cNvPr>
          <p:cNvSpPr>
            <a:spLocks noGrp="1"/>
          </p:cNvSpPr>
          <p:nvPr>
            <p:ph type="body" sz="quarter" idx="51" hasCustomPrompt="1"/>
          </p:nvPr>
        </p:nvSpPr>
        <p:spPr>
          <a:xfrm>
            <a:off x="1127124" y="5280831"/>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9386"/>
            <a:ext cx="4968875" cy="18000"/>
          </a:xfrm>
          <a:solidFill>
            <a:schemeClr val="tx1"/>
          </a:solidFill>
        </p:spPr>
        <p:txBody>
          <a:bodyPr/>
          <a:lstStyle>
            <a:lvl1pPr marL="0" indent="0">
              <a:buNone/>
              <a:defRPr/>
            </a:lvl1pPr>
          </a:lstStyle>
          <a:p>
            <a:pPr lvl="0"/>
            <a:r>
              <a:rPr lang="en-GB" dirty="0"/>
              <a:t> </a:t>
            </a:r>
          </a:p>
        </p:txBody>
      </p:sp>
      <p:sp>
        <p:nvSpPr>
          <p:cNvPr id="66" name="Text Placeholder 8">
            <a:extLst>
              <a:ext uri="{FF2B5EF4-FFF2-40B4-BE49-F238E27FC236}">
                <a16:creationId xmlns:a16="http://schemas.microsoft.com/office/drawing/2014/main" id="{79749EDA-D08B-5146-83E8-240D21B0E099}"/>
              </a:ext>
            </a:extLst>
          </p:cNvPr>
          <p:cNvSpPr>
            <a:spLocks noGrp="1"/>
          </p:cNvSpPr>
          <p:nvPr>
            <p:ph type="body" sz="quarter" idx="53" hasCustomPrompt="1"/>
          </p:nvPr>
        </p:nvSpPr>
        <p:spPr>
          <a:xfrm>
            <a:off x="1127124" y="582947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06</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947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8" name="Text Placeholder 8">
            <a:extLst>
              <a:ext uri="{FF2B5EF4-FFF2-40B4-BE49-F238E27FC236}">
                <a16:creationId xmlns:a16="http://schemas.microsoft.com/office/drawing/2014/main" id="{1B66AE57-89C7-1F48-AC02-38367FFB2158}"/>
              </a:ext>
            </a:extLst>
          </p:cNvPr>
          <p:cNvSpPr>
            <a:spLocks noGrp="1"/>
          </p:cNvSpPr>
          <p:nvPr>
            <p:ph type="body" sz="quarter" idx="55" hasCustomPrompt="1"/>
          </p:nvPr>
        </p:nvSpPr>
        <p:spPr>
          <a:xfrm>
            <a:off x="1127124" y="614752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6078"/>
            <a:ext cx="4968875" cy="18000"/>
          </a:xfrm>
          <a:solidFill>
            <a:schemeClr val="tx1"/>
          </a:solidFill>
        </p:spPr>
        <p:txBody>
          <a:bodyPr/>
          <a:lstStyle>
            <a:lvl1pPr marL="0" indent="0">
              <a:buNone/>
              <a:defRPr/>
            </a:lvl1pPr>
          </a:lstStyle>
          <a:p>
            <a:pPr lvl="0"/>
            <a:r>
              <a:rPr lang="en-GB" dirty="0"/>
              <a:t> </a:t>
            </a:r>
          </a:p>
        </p:txBody>
      </p:sp>
      <p:sp>
        <p:nvSpPr>
          <p:cNvPr id="70" name="Text Placeholder 8">
            <a:extLst>
              <a:ext uri="{FF2B5EF4-FFF2-40B4-BE49-F238E27FC236}">
                <a16:creationId xmlns:a16="http://schemas.microsoft.com/office/drawing/2014/main" id="{11E66725-6297-504D-83DF-25623E28A8D9}"/>
              </a:ext>
            </a:extLst>
          </p:cNvPr>
          <p:cNvSpPr>
            <a:spLocks noGrp="1"/>
          </p:cNvSpPr>
          <p:nvPr>
            <p:ph type="body" sz="quarter" idx="57" hasCustomPrompt="1"/>
          </p:nvPr>
        </p:nvSpPr>
        <p:spPr>
          <a:xfrm>
            <a:off x="6655151" y="149601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07</a:t>
            </a:r>
          </a:p>
        </p:txBody>
      </p:sp>
      <p:sp>
        <p:nvSpPr>
          <p:cNvPr id="71" name="Text Placeholder 8">
            <a:extLst>
              <a:ext uri="{FF2B5EF4-FFF2-40B4-BE49-F238E27FC236}">
                <a16:creationId xmlns:a16="http://schemas.microsoft.com/office/drawing/2014/main" id="{3E42E13C-D839-4C45-9E1B-3A1F97850660}"/>
              </a:ext>
            </a:extLst>
          </p:cNvPr>
          <p:cNvSpPr>
            <a:spLocks noGrp="1"/>
          </p:cNvSpPr>
          <p:nvPr>
            <p:ph type="body" sz="quarter" idx="58" hasCustomPrompt="1"/>
          </p:nvPr>
        </p:nvSpPr>
        <p:spPr>
          <a:xfrm>
            <a:off x="10910495" y="149601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72" name="Text Placeholder 8">
            <a:extLst>
              <a:ext uri="{FF2B5EF4-FFF2-40B4-BE49-F238E27FC236}">
                <a16:creationId xmlns:a16="http://schemas.microsoft.com/office/drawing/2014/main" id="{60A3DCF3-031E-614F-B5E9-DC17C9C5EC40}"/>
              </a:ext>
            </a:extLst>
          </p:cNvPr>
          <p:cNvSpPr>
            <a:spLocks noGrp="1"/>
          </p:cNvSpPr>
          <p:nvPr>
            <p:ph type="body" sz="quarter" idx="59" hasCustomPrompt="1"/>
          </p:nvPr>
        </p:nvSpPr>
        <p:spPr>
          <a:xfrm>
            <a:off x="6655151" y="2362703"/>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08</a:t>
            </a:r>
          </a:p>
        </p:txBody>
      </p:sp>
      <p:sp>
        <p:nvSpPr>
          <p:cNvPr id="73" name="Text Placeholder 8">
            <a:extLst>
              <a:ext uri="{FF2B5EF4-FFF2-40B4-BE49-F238E27FC236}">
                <a16:creationId xmlns:a16="http://schemas.microsoft.com/office/drawing/2014/main" id="{ACB0165D-6AEF-8349-8310-1D27A1AA89C5}"/>
              </a:ext>
            </a:extLst>
          </p:cNvPr>
          <p:cNvSpPr>
            <a:spLocks noGrp="1"/>
          </p:cNvSpPr>
          <p:nvPr>
            <p:ph type="body" sz="quarter" idx="60" hasCustomPrompt="1"/>
          </p:nvPr>
        </p:nvSpPr>
        <p:spPr>
          <a:xfrm>
            <a:off x="6655151" y="181406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74" name="Text Placeholder 3">
            <a:extLst>
              <a:ext uri="{FF2B5EF4-FFF2-40B4-BE49-F238E27FC236}">
                <a16:creationId xmlns:a16="http://schemas.microsoft.com/office/drawing/2014/main" id="{CD09F114-AF68-FB46-A683-039CDD034C02}"/>
              </a:ext>
            </a:extLst>
          </p:cNvPr>
          <p:cNvSpPr>
            <a:spLocks noGrp="1"/>
          </p:cNvSpPr>
          <p:nvPr>
            <p:ph type="body" sz="quarter" idx="61" hasCustomPrompt="1"/>
          </p:nvPr>
        </p:nvSpPr>
        <p:spPr>
          <a:xfrm>
            <a:off x="6655151" y="1422618"/>
            <a:ext cx="4968875" cy="18000"/>
          </a:xfrm>
          <a:solidFill>
            <a:schemeClr val="tx1"/>
          </a:solidFill>
        </p:spPr>
        <p:txBody>
          <a:bodyPr/>
          <a:lstStyle>
            <a:lvl1pPr marL="0" indent="0">
              <a:buNone/>
              <a:defRPr/>
            </a:lvl1pPr>
          </a:lstStyle>
          <a:p>
            <a:pPr lvl="0"/>
            <a:r>
              <a:rPr lang="en-GB" dirty="0"/>
              <a:t> </a:t>
            </a:r>
          </a:p>
        </p:txBody>
      </p:sp>
      <p:sp>
        <p:nvSpPr>
          <p:cNvPr id="75" name="Text Placeholder 8">
            <a:extLst>
              <a:ext uri="{FF2B5EF4-FFF2-40B4-BE49-F238E27FC236}">
                <a16:creationId xmlns:a16="http://schemas.microsoft.com/office/drawing/2014/main" id="{89A4CE05-3943-D141-8E23-17E80F6CD303}"/>
              </a:ext>
            </a:extLst>
          </p:cNvPr>
          <p:cNvSpPr>
            <a:spLocks noGrp="1"/>
          </p:cNvSpPr>
          <p:nvPr>
            <p:ph type="body" sz="quarter" idx="62" hasCustomPrompt="1"/>
          </p:nvPr>
        </p:nvSpPr>
        <p:spPr>
          <a:xfrm>
            <a:off x="10910495" y="236270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76" name="Text Placeholder 8">
            <a:extLst>
              <a:ext uri="{FF2B5EF4-FFF2-40B4-BE49-F238E27FC236}">
                <a16:creationId xmlns:a16="http://schemas.microsoft.com/office/drawing/2014/main" id="{9BD139AC-8331-7642-A9E0-BD0823F3A365}"/>
              </a:ext>
            </a:extLst>
          </p:cNvPr>
          <p:cNvSpPr>
            <a:spLocks noGrp="1"/>
          </p:cNvSpPr>
          <p:nvPr>
            <p:ph type="body" sz="quarter" idx="63" hasCustomPrompt="1"/>
          </p:nvPr>
        </p:nvSpPr>
        <p:spPr>
          <a:xfrm>
            <a:off x="6655151" y="2680755"/>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77" name="Text Placeholder 3">
            <a:extLst>
              <a:ext uri="{FF2B5EF4-FFF2-40B4-BE49-F238E27FC236}">
                <a16:creationId xmlns:a16="http://schemas.microsoft.com/office/drawing/2014/main" id="{959E9BF0-4C07-B24E-A656-545B2EAD15B3}"/>
              </a:ext>
            </a:extLst>
          </p:cNvPr>
          <p:cNvSpPr>
            <a:spLocks noGrp="1"/>
          </p:cNvSpPr>
          <p:nvPr>
            <p:ph type="body" sz="quarter" idx="64" hasCustomPrompt="1"/>
          </p:nvPr>
        </p:nvSpPr>
        <p:spPr>
          <a:xfrm>
            <a:off x="6655151" y="2289310"/>
            <a:ext cx="4968875" cy="18000"/>
          </a:xfrm>
          <a:solidFill>
            <a:schemeClr val="tx1"/>
          </a:solidFill>
        </p:spPr>
        <p:txBody>
          <a:bodyPr/>
          <a:lstStyle>
            <a:lvl1pPr marL="0" indent="0">
              <a:buNone/>
              <a:defRPr/>
            </a:lvl1pPr>
          </a:lstStyle>
          <a:p>
            <a:pPr lvl="0"/>
            <a:r>
              <a:rPr lang="en-GB" dirty="0"/>
              <a:t> </a:t>
            </a:r>
          </a:p>
        </p:txBody>
      </p:sp>
      <p:sp>
        <p:nvSpPr>
          <p:cNvPr id="78" name="Text Placeholder 8">
            <a:extLst>
              <a:ext uri="{FF2B5EF4-FFF2-40B4-BE49-F238E27FC236}">
                <a16:creationId xmlns:a16="http://schemas.microsoft.com/office/drawing/2014/main" id="{74EEB92F-B7A2-D843-828A-942BE7B4B918}"/>
              </a:ext>
            </a:extLst>
          </p:cNvPr>
          <p:cNvSpPr>
            <a:spLocks noGrp="1"/>
          </p:cNvSpPr>
          <p:nvPr>
            <p:ph type="body" sz="quarter" idx="65" hasCustomPrompt="1"/>
          </p:nvPr>
        </p:nvSpPr>
        <p:spPr>
          <a:xfrm>
            <a:off x="6655151" y="322939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09</a:t>
            </a:r>
          </a:p>
        </p:txBody>
      </p:sp>
      <p:sp>
        <p:nvSpPr>
          <p:cNvPr id="79" name="Text Placeholder 8">
            <a:extLst>
              <a:ext uri="{FF2B5EF4-FFF2-40B4-BE49-F238E27FC236}">
                <a16:creationId xmlns:a16="http://schemas.microsoft.com/office/drawing/2014/main" id="{F460204E-DED2-6349-857B-F8F4DC211490}"/>
              </a:ext>
            </a:extLst>
          </p:cNvPr>
          <p:cNvSpPr>
            <a:spLocks noGrp="1"/>
          </p:cNvSpPr>
          <p:nvPr>
            <p:ph type="body" sz="quarter" idx="66" hasCustomPrompt="1"/>
          </p:nvPr>
        </p:nvSpPr>
        <p:spPr>
          <a:xfrm>
            <a:off x="10910495" y="322939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80" name="Text Placeholder 8">
            <a:extLst>
              <a:ext uri="{FF2B5EF4-FFF2-40B4-BE49-F238E27FC236}">
                <a16:creationId xmlns:a16="http://schemas.microsoft.com/office/drawing/2014/main" id="{657DC052-08BB-5A48-ABB0-FB34B9DB38D3}"/>
              </a:ext>
            </a:extLst>
          </p:cNvPr>
          <p:cNvSpPr>
            <a:spLocks noGrp="1"/>
          </p:cNvSpPr>
          <p:nvPr>
            <p:ph type="body" sz="quarter" idx="67" hasCustomPrompt="1"/>
          </p:nvPr>
        </p:nvSpPr>
        <p:spPr>
          <a:xfrm>
            <a:off x="6655151" y="354744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81" name="Text Placeholder 3">
            <a:extLst>
              <a:ext uri="{FF2B5EF4-FFF2-40B4-BE49-F238E27FC236}">
                <a16:creationId xmlns:a16="http://schemas.microsoft.com/office/drawing/2014/main" id="{8CF033DF-6937-0545-B2D2-46378CED9A9E}"/>
              </a:ext>
            </a:extLst>
          </p:cNvPr>
          <p:cNvSpPr>
            <a:spLocks noGrp="1"/>
          </p:cNvSpPr>
          <p:nvPr>
            <p:ph type="body" sz="quarter" idx="68" hasCustomPrompt="1"/>
          </p:nvPr>
        </p:nvSpPr>
        <p:spPr>
          <a:xfrm>
            <a:off x="6655151" y="3156002"/>
            <a:ext cx="4968875" cy="18000"/>
          </a:xfrm>
          <a:solidFill>
            <a:schemeClr val="tx1"/>
          </a:solidFill>
        </p:spPr>
        <p:txBody>
          <a:bodyPr/>
          <a:lstStyle>
            <a:lvl1pPr marL="0" indent="0">
              <a:buNone/>
              <a:defRPr/>
            </a:lvl1pPr>
          </a:lstStyle>
          <a:p>
            <a:pPr lvl="0"/>
            <a:r>
              <a:rPr lang="en-GB" dirty="0"/>
              <a:t> </a:t>
            </a:r>
          </a:p>
        </p:txBody>
      </p:sp>
      <p:sp>
        <p:nvSpPr>
          <p:cNvPr id="82" name="Text Placeholder 8">
            <a:extLst>
              <a:ext uri="{FF2B5EF4-FFF2-40B4-BE49-F238E27FC236}">
                <a16:creationId xmlns:a16="http://schemas.microsoft.com/office/drawing/2014/main" id="{80020218-EF90-B245-877C-BED5626FA553}"/>
              </a:ext>
            </a:extLst>
          </p:cNvPr>
          <p:cNvSpPr>
            <a:spLocks noGrp="1"/>
          </p:cNvSpPr>
          <p:nvPr>
            <p:ph type="body" sz="quarter" idx="69" hasCustomPrompt="1"/>
          </p:nvPr>
        </p:nvSpPr>
        <p:spPr>
          <a:xfrm>
            <a:off x="6655151" y="4096087"/>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10</a:t>
            </a:r>
          </a:p>
        </p:txBody>
      </p:sp>
      <p:sp>
        <p:nvSpPr>
          <p:cNvPr id="83" name="Text Placeholder 8">
            <a:extLst>
              <a:ext uri="{FF2B5EF4-FFF2-40B4-BE49-F238E27FC236}">
                <a16:creationId xmlns:a16="http://schemas.microsoft.com/office/drawing/2014/main" id="{A1A889DB-98A8-5242-B395-7758693A85B8}"/>
              </a:ext>
            </a:extLst>
          </p:cNvPr>
          <p:cNvSpPr>
            <a:spLocks noGrp="1"/>
          </p:cNvSpPr>
          <p:nvPr>
            <p:ph type="body" sz="quarter" idx="70" hasCustomPrompt="1"/>
          </p:nvPr>
        </p:nvSpPr>
        <p:spPr>
          <a:xfrm>
            <a:off x="10910495" y="409608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84" name="Text Placeholder 8">
            <a:extLst>
              <a:ext uri="{FF2B5EF4-FFF2-40B4-BE49-F238E27FC236}">
                <a16:creationId xmlns:a16="http://schemas.microsoft.com/office/drawing/2014/main" id="{BC4BFA55-6E45-4C48-8399-A45F00A05DEC}"/>
              </a:ext>
            </a:extLst>
          </p:cNvPr>
          <p:cNvSpPr>
            <a:spLocks noGrp="1"/>
          </p:cNvSpPr>
          <p:nvPr>
            <p:ph type="body" sz="quarter" idx="71" hasCustomPrompt="1"/>
          </p:nvPr>
        </p:nvSpPr>
        <p:spPr>
          <a:xfrm>
            <a:off x="6655151" y="4414139"/>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85" name="Text Placeholder 3">
            <a:extLst>
              <a:ext uri="{FF2B5EF4-FFF2-40B4-BE49-F238E27FC236}">
                <a16:creationId xmlns:a16="http://schemas.microsoft.com/office/drawing/2014/main" id="{041404E1-6A67-6A48-AD43-9E213009D647}"/>
              </a:ext>
            </a:extLst>
          </p:cNvPr>
          <p:cNvSpPr>
            <a:spLocks noGrp="1"/>
          </p:cNvSpPr>
          <p:nvPr>
            <p:ph type="body" sz="quarter" idx="72" hasCustomPrompt="1"/>
          </p:nvPr>
        </p:nvSpPr>
        <p:spPr>
          <a:xfrm>
            <a:off x="6655151" y="4022694"/>
            <a:ext cx="4968875" cy="18000"/>
          </a:xfrm>
          <a:solidFill>
            <a:schemeClr val="tx1"/>
          </a:solidFill>
        </p:spPr>
        <p:txBody>
          <a:bodyPr/>
          <a:lstStyle>
            <a:lvl1pPr marL="0" indent="0">
              <a:buNone/>
              <a:defRPr/>
            </a:lvl1pPr>
          </a:lstStyle>
          <a:p>
            <a:pPr lvl="0"/>
            <a:r>
              <a:rPr lang="en-GB" dirty="0"/>
              <a:t> </a:t>
            </a:r>
          </a:p>
        </p:txBody>
      </p:sp>
      <p:sp>
        <p:nvSpPr>
          <p:cNvPr id="86" name="Text Placeholder 8">
            <a:extLst>
              <a:ext uri="{FF2B5EF4-FFF2-40B4-BE49-F238E27FC236}">
                <a16:creationId xmlns:a16="http://schemas.microsoft.com/office/drawing/2014/main" id="{D09CE8F8-9A4E-164C-A5C9-62997E740BC4}"/>
              </a:ext>
            </a:extLst>
          </p:cNvPr>
          <p:cNvSpPr>
            <a:spLocks noGrp="1"/>
          </p:cNvSpPr>
          <p:nvPr>
            <p:ph type="body" sz="quarter" idx="73" hasCustomPrompt="1"/>
          </p:nvPr>
        </p:nvSpPr>
        <p:spPr>
          <a:xfrm>
            <a:off x="6655151" y="4962779"/>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11</a:t>
            </a:r>
          </a:p>
        </p:txBody>
      </p:sp>
      <p:sp>
        <p:nvSpPr>
          <p:cNvPr id="87" name="Text Placeholder 8">
            <a:extLst>
              <a:ext uri="{FF2B5EF4-FFF2-40B4-BE49-F238E27FC236}">
                <a16:creationId xmlns:a16="http://schemas.microsoft.com/office/drawing/2014/main" id="{A1C3BC38-9836-3C45-A711-70D79F5578CD}"/>
              </a:ext>
            </a:extLst>
          </p:cNvPr>
          <p:cNvSpPr>
            <a:spLocks noGrp="1"/>
          </p:cNvSpPr>
          <p:nvPr>
            <p:ph type="body" sz="quarter" idx="74" hasCustomPrompt="1"/>
          </p:nvPr>
        </p:nvSpPr>
        <p:spPr>
          <a:xfrm>
            <a:off x="10910495" y="496278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88" name="Text Placeholder 8">
            <a:extLst>
              <a:ext uri="{FF2B5EF4-FFF2-40B4-BE49-F238E27FC236}">
                <a16:creationId xmlns:a16="http://schemas.microsoft.com/office/drawing/2014/main" id="{42A66C71-350D-3A40-A613-B3157A38ABAA}"/>
              </a:ext>
            </a:extLst>
          </p:cNvPr>
          <p:cNvSpPr>
            <a:spLocks noGrp="1"/>
          </p:cNvSpPr>
          <p:nvPr>
            <p:ph type="body" sz="quarter" idx="75" hasCustomPrompt="1"/>
          </p:nvPr>
        </p:nvSpPr>
        <p:spPr>
          <a:xfrm>
            <a:off x="6655151" y="5280831"/>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89" name="Text Placeholder 3">
            <a:extLst>
              <a:ext uri="{FF2B5EF4-FFF2-40B4-BE49-F238E27FC236}">
                <a16:creationId xmlns:a16="http://schemas.microsoft.com/office/drawing/2014/main" id="{68CE98FE-696D-3648-A2F0-B90018260097}"/>
              </a:ext>
            </a:extLst>
          </p:cNvPr>
          <p:cNvSpPr>
            <a:spLocks noGrp="1"/>
          </p:cNvSpPr>
          <p:nvPr>
            <p:ph type="body" sz="quarter" idx="76" hasCustomPrompt="1"/>
          </p:nvPr>
        </p:nvSpPr>
        <p:spPr>
          <a:xfrm>
            <a:off x="6655151" y="4889386"/>
            <a:ext cx="4968875" cy="18000"/>
          </a:xfrm>
          <a:solidFill>
            <a:schemeClr val="tx1"/>
          </a:solidFill>
        </p:spPr>
        <p:txBody>
          <a:bodyPr/>
          <a:lstStyle>
            <a:lvl1pPr marL="0" indent="0">
              <a:buNone/>
              <a:defRPr/>
            </a:lvl1pPr>
          </a:lstStyle>
          <a:p>
            <a:pPr lvl="0"/>
            <a:r>
              <a:rPr lang="en-GB" dirty="0"/>
              <a:t> </a:t>
            </a:r>
          </a:p>
        </p:txBody>
      </p:sp>
      <p:sp>
        <p:nvSpPr>
          <p:cNvPr id="90" name="Text Placeholder 8">
            <a:extLst>
              <a:ext uri="{FF2B5EF4-FFF2-40B4-BE49-F238E27FC236}">
                <a16:creationId xmlns:a16="http://schemas.microsoft.com/office/drawing/2014/main" id="{E4CC8DD3-0392-1846-8646-18FBE5FDCAA5}"/>
              </a:ext>
            </a:extLst>
          </p:cNvPr>
          <p:cNvSpPr>
            <a:spLocks noGrp="1"/>
          </p:cNvSpPr>
          <p:nvPr>
            <p:ph type="body" sz="quarter" idx="77" hasCustomPrompt="1"/>
          </p:nvPr>
        </p:nvSpPr>
        <p:spPr>
          <a:xfrm>
            <a:off x="6655151" y="582947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12</a:t>
            </a:r>
          </a:p>
        </p:txBody>
      </p:sp>
      <p:sp>
        <p:nvSpPr>
          <p:cNvPr id="91" name="Text Placeholder 8">
            <a:extLst>
              <a:ext uri="{FF2B5EF4-FFF2-40B4-BE49-F238E27FC236}">
                <a16:creationId xmlns:a16="http://schemas.microsoft.com/office/drawing/2014/main" id="{1ADA9F7F-FE93-5441-8F10-77C605D0A95C}"/>
              </a:ext>
            </a:extLst>
          </p:cNvPr>
          <p:cNvSpPr>
            <a:spLocks noGrp="1"/>
          </p:cNvSpPr>
          <p:nvPr>
            <p:ph type="body" sz="quarter" idx="78" hasCustomPrompt="1"/>
          </p:nvPr>
        </p:nvSpPr>
        <p:spPr>
          <a:xfrm>
            <a:off x="10910495" y="582947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92" name="Text Placeholder 8">
            <a:extLst>
              <a:ext uri="{FF2B5EF4-FFF2-40B4-BE49-F238E27FC236}">
                <a16:creationId xmlns:a16="http://schemas.microsoft.com/office/drawing/2014/main" id="{D2124786-FAED-404D-91DD-4F51CAB828F7}"/>
              </a:ext>
            </a:extLst>
          </p:cNvPr>
          <p:cNvSpPr>
            <a:spLocks noGrp="1"/>
          </p:cNvSpPr>
          <p:nvPr>
            <p:ph type="body" sz="quarter" idx="79" hasCustomPrompt="1"/>
          </p:nvPr>
        </p:nvSpPr>
        <p:spPr>
          <a:xfrm>
            <a:off x="6655151" y="614752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93" name="Text Placeholder 3">
            <a:extLst>
              <a:ext uri="{FF2B5EF4-FFF2-40B4-BE49-F238E27FC236}">
                <a16:creationId xmlns:a16="http://schemas.microsoft.com/office/drawing/2014/main" id="{215126FF-E963-7442-9998-A99DCF7D8658}"/>
              </a:ext>
            </a:extLst>
          </p:cNvPr>
          <p:cNvSpPr>
            <a:spLocks noGrp="1"/>
          </p:cNvSpPr>
          <p:nvPr>
            <p:ph type="body" sz="quarter" idx="80" hasCustomPrompt="1"/>
          </p:nvPr>
        </p:nvSpPr>
        <p:spPr>
          <a:xfrm>
            <a:off x="6655151" y="5756078"/>
            <a:ext cx="4968875" cy="18000"/>
          </a:xfrm>
          <a:solidFill>
            <a:schemeClr val="tx1"/>
          </a:solidFill>
        </p:spPr>
        <p:txBody>
          <a:bodyPr/>
          <a:lstStyle>
            <a:lvl1pPr marL="0" indent="0">
              <a:buNone/>
              <a:defRPr/>
            </a:lvl1pPr>
          </a:lstStyle>
          <a:p>
            <a:pPr lvl="0"/>
            <a:r>
              <a:rPr lang="en-GB" dirty="0"/>
              <a:t> </a:t>
            </a:r>
          </a:p>
        </p:txBody>
      </p:sp>
      <p:sp>
        <p:nvSpPr>
          <p:cNvPr id="95" name="Title 10">
            <a:extLst>
              <a:ext uri="{FF2B5EF4-FFF2-40B4-BE49-F238E27FC236}">
                <a16:creationId xmlns:a16="http://schemas.microsoft.com/office/drawing/2014/main" id="{A866C724-2DD9-B44D-8926-2A895CA633DA}"/>
              </a:ext>
            </a:extLst>
          </p:cNvPr>
          <p:cNvSpPr>
            <a:spLocks noGrp="1"/>
          </p:cNvSpPr>
          <p:nvPr>
            <p:ph type="title" hasCustomPrompt="1"/>
          </p:nvPr>
        </p:nvSpPr>
        <p:spPr>
          <a:xfrm>
            <a:off x="1127124" y="622405"/>
            <a:ext cx="10428999" cy="502072"/>
          </a:xfrm>
        </p:spPr>
        <p:txBody>
          <a:bodyPr>
            <a:normAutofit/>
          </a:bodyPr>
          <a:lstStyle>
            <a:lvl1pPr>
              <a:defRPr sz="4000"/>
            </a:lvl1pPr>
          </a:lstStyle>
          <a:p>
            <a:r>
              <a:rPr lang="en-GB" dirty="0"/>
              <a:t>Contents</a:t>
            </a:r>
          </a:p>
        </p:txBody>
      </p:sp>
      <p:sp>
        <p:nvSpPr>
          <p:cNvPr id="96" name="Text Placeholder 15">
            <a:extLst>
              <a:ext uri="{FF2B5EF4-FFF2-40B4-BE49-F238E27FC236}">
                <a16:creationId xmlns:a16="http://schemas.microsoft.com/office/drawing/2014/main" id="{9C1D960D-072C-EE46-88B8-FB5F55E372E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806065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 Image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3" name="Picture Placeholder 3">
            <a:extLst>
              <a:ext uri="{FF2B5EF4-FFF2-40B4-BE49-F238E27FC236}">
                <a16:creationId xmlns:a16="http://schemas.microsoft.com/office/drawing/2014/main" id="{DB11A0BB-5651-FA41-99A1-24C4E5F2FC3C}"/>
              </a:ext>
            </a:extLst>
          </p:cNvPr>
          <p:cNvSpPr>
            <a:spLocks noGrp="1"/>
          </p:cNvSpPr>
          <p:nvPr>
            <p:ph type="pic" sz="quarter" idx="10"/>
          </p:nvPr>
        </p:nvSpPr>
        <p:spPr>
          <a:xfrm>
            <a:off x="1127125" y="1532738"/>
            <a:ext cx="3327343"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77" name="Text Placeholder 8">
            <a:extLst>
              <a:ext uri="{FF2B5EF4-FFF2-40B4-BE49-F238E27FC236}">
                <a16:creationId xmlns:a16="http://schemas.microsoft.com/office/drawing/2014/main" id="{2E31E207-BA24-5D4F-A205-2474F2E5EFB7}"/>
              </a:ext>
            </a:extLst>
          </p:cNvPr>
          <p:cNvSpPr>
            <a:spLocks noGrp="1"/>
          </p:cNvSpPr>
          <p:nvPr>
            <p:ph type="body" sz="quarter" idx="17" hasCustomPrompt="1"/>
          </p:nvPr>
        </p:nvSpPr>
        <p:spPr>
          <a:xfrm>
            <a:off x="1127125" y="3218265"/>
            <a:ext cx="636422" cy="431090"/>
          </a:xfrm>
        </p:spPr>
        <p:txBody>
          <a:bodyPr>
            <a:noAutofit/>
          </a:bodyPr>
          <a:lstStyle>
            <a:lvl1pPr marL="0" indent="0">
              <a:buNone/>
              <a:defRPr sz="2800" b="0" i="0">
                <a:solidFill>
                  <a:schemeClr val="accent1"/>
                </a:solidFill>
                <a:latin typeface="HelveticaNeueLT Pro 65 Md" panose="020B0604020202020204" pitchFamily="34" charset="77"/>
              </a:defRPr>
            </a:lvl1pPr>
          </a:lstStyle>
          <a:p>
            <a:pPr lvl="0"/>
            <a:r>
              <a:rPr lang="en-GB" dirty="0"/>
              <a:t>XX</a:t>
            </a:r>
          </a:p>
        </p:txBody>
      </p:sp>
      <p:sp>
        <p:nvSpPr>
          <p:cNvPr id="78" name="Text Placeholder 8">
            <a:extLst>
              <a:ext uri="{FF2B5EF4-FFF2-40B4-BE49-F238E27FC236}">
                <a16:creationId xmlns:a16="http://schemas.microsoft.com/office/drawing/2014/main" id="{DFEE4F53-EA38-3B46-AC16-B41DE22E1DF2}"/>
              </a:ext>
            </a:extLst>
          </p:cNvPr>
          <p:cNvSpPr>
            <a:spLocks noGrp="1"/>
          </p:cNvSpPr>
          <p:nvPr>
            <p:ph type="body" sz="quarter" idx="18"/>
          </p:nvPr>
        </p:nvSpPr>
        <p:spPr>
          <a:xfrm>
            <a:off x="1127124" y="4153193"/>
            <a:ext cx="3151087" cy="802716"/>
          </a:xfrm>
        </p:spPr>
        <p:txBody>
          <a:bodyPr>
            <a:normAutofit/>
          </a:bodyPr>
          <a:lstStyle>
            <a:lvl1pPr marL="0" indent="0">
              <a:lnSpc>
                <a:spcPct val="100000"/>
              </a:lnSpc>
              <a:spcBef>
                <a:spcPts val="0"/>
              </a:spcBef>
              <a:buNone/>
              <a:defRPr sz="2400" b="0" i="0">
                <a:latin typeface="HelveticaNeueLT Pro 65 Md" panose="020B0604020202020204" pitchFamily="34" charset="77"/>
              </a:defRPr>
            </a:lvl1pPr>
          </a:lstStyle>
          <a:p>
            <a:pPr lvl="0"/>
            <a:endParaRPr lang="en-GB" dirty="0"/>
          </a:p>
        </p:txBody>
      </p:sp>
      <p:sp>
        <p:nvSpPr>
          <p:cNvPr id="79" name="Text Placeholder 8">
            <a:extLst>
              <a:ext uri="{FF2B5EF4-FFF2-40B4-BE49-F238E27FC236}">
                <a16:creationId xmlns:a16="http://schemas.microsoft.com/office/drawing/2014/main" id="{E65FB7EF-9E19-D54D-B0EA-D40541F58C82}"/>
              </a:ext>
            </a:extLst>
          </p:cNvPr>
          <p:cNvSpPr>
            <a:spLocks noGrp="1"/>
          </p:cNvSpPr>
          <p:nvPr>
            <p:ph type="body" sz="quarter" idx="19"/>
          </p:nvPr>
        </p:nvSpPr>
        <p:spPr>
          <a:xfrm>
            <a:off x="1127124" y="5130412"/>
            <a:ext cx="3151087" cy="1322776"/>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cxnSp>
        <p:nvCxnSpPr>
          <p:cNvPr id="80" name="Straight Connector 79">
            <a:extLst>
              <a:ext uri="{FF2B5EF4-FFF2-40B4-BE49-F238E27FC236}">
                <a16:creationId xmlns:a16="http://schemas.microsoft.com/office/drawing/2014/main" id="{0A14F061-2CF7-ED45-B5A5-1780D03D8C1E}"/>
              </a:ext>
            </a:extLst>
          </p:cNvPr>
          <p:cNvCxnSpPr>
            <a:cxnSpLocks/>
          </p:cNvCxnSpPr>
          <p:nvPr userDrawn="1"/>
        </p:nvCxnSpPr>
        <p:spPr>
          <a:xfrm>
            <a:off x="4587464"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6276ABFD-9973-E14D-9BA6-67F840017CAC}"/>
              </a:ext>
            </a:extLst>
          </p:cNvPr>
          <p:cNvSpPr>
            <a:spLocks noGrp="1"/>
          </p:cNvSpPr>
          <p:nvPr>
            <p:ph type="pic" sz="quarter" idx="20"/>
          </p:nvPr>
        </p:nvSpPr>
        <p:spPr>
          <a:xfrm>
            <a:off x="4720460" y="1532738"/>
            <a:ext cx="3327343" cy="1559934"/>
          </a:xfrm>
          <a:solidFill>
            <a:schemeClr val="bg2"/>
          </a:solidFill>
        </p:spPr>
        <p:txBody>
          <a:bodyPr anchor="ctr">
            <a:normAutofit/>
          </a:bodyPr>
          <a:lstStyle>
            <a:lvl1pPr marL="0" marR="0" indent="0" algn="ctr"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sz="1400"/>
            </a:lvl1pPr>
          </a:lstStyle>
          <a:p>
            <a:pPr marL="0" marR="0" lvl="0" indent="0" algn="ctr"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a:pPr>
            <a:r>
              <a:rPr lang="en-GB" dirty="0"/>
              <a:t>Click icon to add picture</a:t>
            </a:r>
          </a:p>
        </p:txBody>
      </p:sp>
      <p:sp>
        <p:nvSpPr>
          <p:cNvPr id="27" name="Picture Placeholder 3">
            <a:extLst>
              <a:ext uri="{FF2B5EF4-FFF2-40B4-BE49-F238E27FC236}">
                <a16:creationId xmlns:a16="http://schemas.microsoft.com/office/drawing/2014/main" id="{FBEA1398-B96D-9E40-AB92-8B9B3A7CD8AF}"/>
              </a:ext>
            </a:extLst>
          </p:cNvPr>
          <p:cNvSpPr>
            <a:spLocks noGrp="1"/>
          </p:cNvSpPr>
          <p:nvPr>
            <p:ph type="pic" sz="quarter" idx="21"/>
          </p:nvPr>
        </p:nvSpPr>
        <p:spPr>
          <a:xfrm>
            <a:off x="8313795" y="1532738"/>
            <a:ext cx="3327343" cy="1559934"/>
          </a:xfrm>
          <a:solidFill>
            <a:schemeClr val="bg2"/>
          </a:solidFill>
        </p:spPr>
        <p:txBody>
          <a:bodyPr anchor="ctr">
            <a:normAutofit/>
          </a:bodyPr>
          <a:lstStyle>
            <a:lvl1pPr marL="0" indent="0" algn="ctr">
              <a:buNone/>
              <a:defRPr sz="1400"/>
            </a:lvl1pPr>
          </a:lstStyle>
          <a:p>
            <a:r>
              <a:rPr lang="en-GB" dirty="0"/>
              <a:t>Click icon to add picture</a:t>
            </a:r>
          </a:p>
        </p:txBody>
      </p:sp>
      <p:cxnSp>
        <p:nvCxnSpPr>
          <p:cNvPr id="28" name="Straight Connector 27">
            <a:extLst>
              <a:ext uri="{FF2B5EF4-FFF2-40B4-BE49-F238E27FC236}">
                <a16:creationId xmlns:a16="http://schemas.microsoft.com/office/drawing/2014/main" id="{F3C33C49-E4FC-9E46-8F36-ABF7E3B3BC34}"/>
              </a:ext>
            </a:extLst>
          </p:cNvPr>
          <p:cNvCxnSpPr>
            <a:cxnSpLocks/>
          </p:cNvCxnSpPr>
          <p:nvPr userDrawn="1"/>
        </p:nvCxnSpPr>
        <p:spPr>
          <a:xfrm>
            <a:off x="8180799"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97ADB608-C30E-5B4D-AC74-11BE5A916428}"/>
              </a:ext>
            </a:extLst>
          </p:cNvPr>
          <p:cNvSpPr>
            <a:spLocks noGrp="1"/>
          </p:cNvSpPr>
          <p:nvPr>
            <p:ph type="body" sz="quarter" idx="22"/>
          </p:nvPr>
        </p:nvSpPr>
        <p:spPr>
          <a:xfrm>
            <a:off x="4720460" y="4153193"/>
            <a:ext cx="3151087" cy="802716"/>
          </a:xfrm>
        </p:spPr>
        <p:txBody>
          <a:bodyPr>
            <a:normAutofit/>
          </a:bodyPr>
          <a:lstStyle>
            <a:lvl1pPr marL="0" indent="0">
              <a:lnSpc>
                <a:spcPct val="100000"/>
              </a:lnSpc>
              <a:spcBef>
                <a:spcPts val="0"/>
              </a:spcBef>
              <a:buNone/>
              <a:defRPr sz="2400" b="0" i="0">
                <a:latin typeface="HelveticaNeueLT Pro 65 Md" panose="020B0604020202020204" pitchFamily="34" charset="77"/>
              </a:defRPr>
            </a:lvl1pPr>
          </a:lstStyle>
          <a:p>
            <a:pPr lvl="0"/>
            <a:endParaRPr lang="en-GB" dirty="0"/>
          </a:p>
        </p:txBody>
      </p:sp>
      <p:sp>
        <p:nvSpPr>
          <p:cNvPr id="30" name="Text Placeholder 8">
            <a:extLst>
              <a:ext uri="{FF2B5EF4-FFF2-40B4-BE49-F238E27FC236}">
                <a16:creationId xmlns:a16="http://schemas.microsoft.com/office/drawing/2014/main" id="{1FFBE15D-6EDF-F94F-91BE-AB2DB50DE851}"/>
              </a:ext>
            </a:extLst>
          </p:cNvPr>
          <p:cNvSpPr>
            <a:spLocks noGrp="1"/>
          </p:cNvSpPr>
          <p:nvPr>
            <p:ph type="body" sz="quarter" idx="23"/>
          </p:nvPr>
        </p:nvSpPr>
        <p:spPr>
          <a:xfrm>
            <a:off x="4720460" y="5130412"/>
            <a:ext cx="3151087" cy="1322776"/>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31" name="Text Placeholder 8">
            <a:extLst>
              <a:ext uri="{FF2B5EF4-FFF2-40B4-BE49-F238E27FC236}">
                <a16:creationId xmlns:a16="http://schemas.microsoft.com/office/drawing/2014/main" id="{6C47DA3E-E9BC-F446-B6E4-3251F66BE189}"/>
              </a:ext>
            </a:extLst>
          </p:cNvPr>
          <p:cNvSpPr>
            <a:spLocks noGrp="1"/>
          </p:cNvSpPr>
          <p:nvPr>
            <p:ph type="body" sz="quarter" idx="24"/>
          </p:nvPr>
        </p:nvSpPr>
        <p:spPr>
          <a:xfrm>
            <a:off x="8313795" y="4153193"/>
            <a:ext cx="3151087" cy="802716"/>
          </a:xfrm>
        </p:spPr>
        <p:txBody>
          <a:bodyPr>
            <a:normAutofit/>
          </a:bodyPr>
          <a:lstStyle>
            <a:lvl1pPr marL="0" indent="0">
              <a:lnSpc>
                <a:spcPct val="100000"/>
              </a:lnSpc>
              <a:spcBef>
                <a:spcPts val="0"/>
              </a:spcBef>
              <a:buNone/>
              <a:defRPr sz="2400" b="0" i="0">
                <a:latin typeface="HelveticaNeueLT Pro 65 Md" panose="020B0604020202020204" pitchFamily="34" charset="77"/>
              </a:defRPr>
            </a:lvl1pPr>
          </a:lstStyle>
          <a:p>
            <a:pPr lvl="0"/>
            <a:endParaRPr lang="en-GB" dirty="0"/>
          </a:p>
        </p:txBody>
      </p:sp>
      <p:sp>
        <p:nvSpPr>
          <p:cNvPr id="32" name="Text Placeholder 8">
            <a:extLst>
              <a:ext uri="{FF2B5EF4-FFF2-40B4-BE49-F238E27FC236}">
                <a16:creationId xmlns:a16="http://schemas.microsoft.com/office/drawing/2014/main" id="{D18B1043-1D4D-D64B-8A9A-B027232025B0}"/>
              </a:ext>
            </a:extLst>
          </p:cNvPr>
          <p:cNvSpPr>
            <a:spLocks noGrp="1"/>
          </p:cNvSpPr>
          <p:nvPr>
            <p:ph type="body" sz="quarter" idx="25"/>
          </p:nvPr>
        </p:nvSpPr>
        <p:spPr>
          <a:xfrm>
            <a:off x="8313795" y="5130412"/>
            <a:ext cx="3151087" cy="1322776"/>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33" name="Text Placeholder 8">
            <a:extLst>
              <a:ext uri="{FF2B5EF4-FFF2-40B4-BE49-F238E27FC236}">
                <a16:creationId xmlns:a16="http://schemas.microsoft.com/office/drawing/2014/main" id="{0D2D1AB9-2B5F-784C-8A75-3F761E5774A0}"/>
              </a:ext>
            </a:extLst>
          </p:cNvPr>
          <p:cNvSpPr>
            <a:spLocks noGrp="1"/>
          </p:cNvSpPr>
          <p:nvPr>
            <p:ph type="body" sz="quarter" idx="26" hasCustomPrompt="1"/>
          </p:nvPr>
        </p:nvSpPr>
        <p:spPr>
          <a:xfrm>
            <a:off x="4720460" y="3218265"/>
            <a:ext cx="636422" cy="431090"/>
          </a:xfrm>
        </p:spPr>
        <p:txBody>
          <a:bodyPr>
            <a:noAutofit/>
          </a:bodyPr>
          <a:lstStyle>
            <a:lvl1pPr marL="0" indent="0">
              <a:buNone/>
              <a:defRPr sz="2800" b="0" i="0">
                <a:solidFill>
                  <a:schemeClr val="accent1"/>
                </a:solidFill>
                <a:latin typeface="HelveticaNeueLT Pro 65 Md" panose="020B0604020202020204" pitchFamily="34" charset="77"/>
              </a:defRPr>
            </a:lvl1pPr>
          </a:lstStyle>
          <a:p>
            <a:pPr lvl="0"/>
            <a:r>
              <a:rPr lang="en-GB" dirty="0"/>
              <a:t>XX</a:t>
            </a:r>
          </a:p>
        </p:txBody>
      </p:sp>
      <p:sp>
        <p:nvSpPr>
          <p:cNvPr id="34" name="Text Placeholder 8">
            <a:extLst>
              <a:ext uri="{FF2B5EF4-FFF2-40B4-BE49-F238E27FC236}">
                <a16:creationId xmlns:a16="http://schemas.microsoft.com/office/drawing/2014/main" id="{50FAD795-496F-2D49-B283-98BAD9DC8897}"/>
              </a:ext>
            </a:extLst>
          </p:cNvPr>
          <p:cNvSpPr>
            <a:spLocks noGrp="1"/>
          </p:cNvSpPr>
          <p:nvPr>
            <p:ph type="body" sz="quarter" idx="27" hasCustomPrompt="1"/>
          </p:nvPr>
        </p:nvSpPr>
        <p:spPr>
          <a:xfrm>
            <a:off x="8313795" y="3218265"/>
            <a:ext cx="636422" cy="431090"/>
          </a:xfrm>
        </p:spPr>
        <p:txBody>
          <a:bodyPr>
            <a:noAutofit/>
          </a:bodyPr>
          <a:lstStyle>
            <a:lvl1pPr marL="0" indent="0">
              <a:buNone/>
              <a:defRPr sz="2800" b="0" i="0">
                <a:solidFill>
                  <a:schemeClr val="accent1"/>
                </a:solidFill>
                <a:latin typeface="HelveticaNeueLT Pro 65 Md" panose="020B0604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BBC4554C-16C2-0B4D-9484-4DBA88D27B4D}"/>
              </a:ext>
            </a:extLst>
          </p:cNvPr>
          <p:cNvSpPr>
            <a:spLocks noGrp="1"/>
          </p:cNvSpPr>
          <p:nvPr>
            <p:ph type="title" hasCustomPrompt="1"/>
          </p:nvPr>
        </p:nvSpPr>
        <p:spPr>
          <a:xfrm>
            <a:off x="1127124" y="622405"/>
            <a:ext cx="10514007" cy="502072"/>
          </a:xfrm>
        </p:spPr>
        <p:txBody>
          <a:bodyPr>
            <a:normAutofit/>
          </a:bodyPr>
          <a:lstStyle>
            <a:lvl1pPr>
              <a:defRPr sz="4000"/>
            </a:lvl1pPr>
          </a:lstStyle>
          <a:p>
            <a:r>
              <a:rPr lang="en-GB" dirty="0"/>
              <a:t>Contents</a:t>
            </a:r>
          </a:p>
        </p:txBody>
      </p:sp>
      <p:sp>
        <p:nvSpPr>
          <p:cNvPr id="21" name="Text Placeholder 15">
            <a:extLst>
              <a:ext uri="{FF2B5EF4-FFF2-40B4-BE49-F238E27FC236}">
                <a16:creationId xmlns:a16="http://schemas.microsoft.com/office/drawing/2014/main" id="{E3E8756D-5377-124A-BEE8-8DD0F3535B88}"/>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60395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igh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C6E3985-0DEA-3549-9BD9-A1A0CDD54A22}"/>
              </a:ext>
            </a:extLst>
          </p:cNvPr>
          <p:cNvSpPr>
            <a:spLocks noGrp="1"/>
          </p:cNvSpPr>
          <p:nvPr>
            <p:ph type="pic" sz="quarter" idx="10" hasCustomPrompt="1"/>
          </p:nvPr>
        </p:nvSpPr>
        <p:spPr>
          <a:xfrm>
            <a:off x="0" y="0"/>
            <a:ext cx="12192000" cy="6858000"/>
          </a:xfrm>
          <a:prstGeom prst="rect">
            <a:avLst/>
          </a:prstGeom>
          <a:solidFill>
            <a:schemeClr val="bg2"/>
          </a:solidFill>
        </p:spPr>
        <p:txBody>
          <a:bodyPr tIns="3816000">
            <a:normAutofit/>
          </a:bodyPr>
          <a:lstStyle>
            <a:lvl1pPr marL="0" indent="0" algn="ctr">
              <a:buNone/>
              <a:defRPr sz="1800" b="0" i="0">
                <a:solidFill>
                  <a:schemeClr val="tx1">
                    <a:lumMod val="50000"/>
                    <a:lumOff val="50000"/>
                  </a:schemeClr>
                </a:solidFill>
                <a:latin typeface="HelveticaNeueLT Pro 45 Lt" panose="020B0403020202020204" pitchFamily="34" charset="77"/>
              </a:defRPr>
            </a:lvl1pPr>
          </a:lstStyle>
          <a:p>
            <a:r>
              <a:rPr lang="en-GB" dirty="0"/>
              <a:t>Click icon to add image</a:t>
            </a:r>
          </a:p>
        </p:txBody>
      </p:sp>
      <p:sp>
        <p:nvSpPr>
          <p:cNvPr id="2" name="Title 1">
            <a:extLst>
              <a:ext uri="{FF2B5EF4-FFF2-40B4-BE49-F238E27FC236}">
                <a16:creationId xmlns:a16="http://schemas.microsoft.com/office/drawing/2014/main" id="{B861A99B-44FE-5C42-8167-A89F8377CE9B}"/>
              </a:ext>
            </a:extLst>
          </p:cNvPr>
          <p:cNvSpPr>
            <a:spLocks noGrp="1"/>
          </p:cNvSpPr>
          <p:nvPr>
            <p:ph type="ctrTitle"/>
          </p:nvPr>
        </p:nvSpPr>
        <p:spPr>
          <a:xfrm>
            <a:off x="371475" y="2598003"/>
            <a:ext cx="11449050" cy="830997"/>
          </a:xfrm>
          <a:prstGeom prst="rect">
            <a:avLst/>
          </a:prstGeom>
        </p:spPr>
        <p:txBody>
          <a:bodyPr lIns="0" tIns="0" rIns="0" bIns="0" anchor="t">
            <a:spAutoFit/>
          </a:bodyPr>
          <a:lstStyle>
            <a:lvl1pPr algn="l">
              <a:defRPr sz="6000" b="0" i="0">
                <a:latin typeface="HelveticaNeueLT Pro 65 Md" panose="020B0604020202020204"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F81DA5-ED3B-BF4A-A579-C248BEA25E64}"/>
              </a:ext>
            </a:extLst>
          </p:cNvPr>
          <p:cNvSpPr>
            <a:spLocks noGrp="1"/>
          </p:cNvSpPr>
          <p:nvPr>
            <p:ph type="subTitle" idx="1" hasCustomPrompt="1"/>
          </p:nvPr>
        </p:nvSpPr>
        <p:spPr>
          <a:xfrm>
            <a:off x="371475" y="2107782"/>
            <a:ext cx="11449050" cy="243841"/>
          </a:xfrm>
          <a:prstGeom prst="rect">
            <a:avLst/>
          </a:prstGeom>
        </p:spPr>
        <p:txBody>
          <a:bodyPr lIns="0" tIns="0" rIns="0" bIns="0">
            <a:normAutofit/>
          </a:bodyPr>
          <a:lstStyle>
            <a:lvl1pPr marL="0" indent="0" algn="l">
              <a:buNone/>
              <a:defRPr sz="1800" b="0" i="0" spc="300">
                <a:solidFill>
                  <a:schemeClr val="tx1">
                    <a:lumMod val="85000"/>
                    <a:lumOff val="15000"/>
                  </a:schemeClr>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0" name="Text Placeholder 9">
            <a:extLst>
              <a:ext uri="{FF2B5EF4-FFF2-40B4-BE49-F238E27FC236}">
                <a16:creationId xmlns:a16="http://schemas.microsoft.com/office/drawing/2014/main" id="{71D939ED-EEBC-704F-801F-85AE89243EBE}"/>
              </a:ext>
            </a:extLst>
          </p:cNvPr>
          <p:cNvSpPr>
            <a:spLocks noGrp="1"/>
          </p:cNvSpPr>
          <p:nvPr>
            <p:ph type="body" sz="quarter" idx="11" hasCustomPrompt="1"/>
          </p:nvPr>
        </p:nvSpPr>
        <p:spPr>
          <a:xfrm>
            <a:off x="371475" y="5753100"/>
            <a:ext cx="8105775" cy="736600"/>
          </a:xfrm>
          <a:prstGeom prst="rect">
            <a:avLst/>
          </a:prstGeom>
        </p:spPr>
        <p:txBody>
          <a:bodyPr lIns="0" tIns="0" rIns="0" bIns="0" anchor="b">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Date Month Year</a:t>
            </a:r>
          </a:p>
          <a:p>
            <a:pPr lvl="0"/>
            <a:r>
              <a:rPr lang="en-GB" dirty="0"/>
              <a:t>Name of Presenter</a:t>
            </a:r>
          </a:p>
        </p:txBody>
      </p:sp>
      <p:sp>
        <p:nvSpPr>
          <p:cNvPr id="14" name="Text Placeholder 13">
            <a:extLst>
              <a:ext uri="{FF2B5EF4-FFF2-40B4-BE49-F238E27FC236}">
                <a16:creationId xmlns:a16="http://schemas.microsoft.com/office/drawing/2014/main" id="{EB1FFDD5-6B9A-9449-A674-7CEBA6D1FDD3}"/>
              </a:ext>
            </a:extLst>
          </p:cNvPr>
          <p:cNvSpPr>
            <a:spLocks noGrp="1"/>
          </p:cNvSpPr>
          <p:nvPr>
            <p:ph type="body" sz="quarter" idx="12" hasCustomPrompt="1"/>
          </p:nvPr>
        </p:nvSpPr>
        <p:spPr>
          <a:xfrm>
            <a:off x="371475" y="368300"/>
            <a:ext cx="1142692" cy="7216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Tree>
    <p:extLst>
      <p:ext uri="{BB962C8B-B14F-4D97-AF65-F5344CB8AC3E}">
        <p14:creationId xmlns:p14="http://schemas.microsoft.com/office/powerpoint/2010/main" val="2790517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 Images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3" name="Picture Placeholder 3">
            <a:extLst>
              <a:ext uri="{FF2B5EF4-FFF2-40B4-BE49-F238E27FC236}">
                <a16:creationId xmlns:a16="http://schemas.microsoft.com/office/drawing/2014/main" id="{DB11A0BB-5651-FA41-99A1-24C4E5F2FC3C}"/>
              </a:ext>
            </a:extLst>
          </p:cNvPr>
          <p:cNvSpPr>
            <a:spLocks noGrp="1"/>
          </p:cNvSpPr>
          <p:nvPr>
            <p:ph type="pic" sz="quarter" idx="10"/>
          </p:nvPr>
        </p:nvSpPr>
        <p:spPr>
          <a:xfrm>
            <a:off x="1127126"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77" name="Text Placeholder 8">
            <a:extLst>
              <a:ext uri="{FF2B5EF4-FFF2-40B4-BE49-F238E27FC236}">
                <a16:creationId xmlns:a16="http://schemas.microsoft.com/office/drawing/2014/main" id="{2E31E207-BA24-5D4F-A205-2474F2E5EFB7}"/>
              </a:ext>
            </a:extLst>
          </p:cNvPr>
          <p:cNvSpPr>
            <a:spLocks noGrp="1"/>
          </p:cNvSpPr>
          <p:nvPr>
            <p:ph type="body" sz="quarter" idx="17" hasCustomPrompt="1"/>
          </p:nvPr>
        </p:nvSpPr>
        <p:spPr>
          <a:xfrm>
            <a:off x="1127125"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78" name="Text Placeholder 8">
            <a:extLst>
              <a:ext uri="{FF2B5EF4-FFF2-40B4-BE49-F238E27FC236}">
                <a16:creationId xmlns:a16="http://schemas.microsoft.com/office/drawing/2014/main" id="{DFEE4F53-EA38-3B46-AC16-B41DE22E1DF2}"/>
              </a:ext>
            </a:extLst>
          </p:cNvPr>
          <p:cNvSpPr>
            <a:spLocks noGrp="1"/>
          </p:cNvSpPr>
          <p:nvPr>
            <p:ph type="body" sz="quarter" idx="18"/>
          </p:nvPr>
        </p:nvSpPr>
        <p:spPr>
          <a:xfrm>
            <a:off x="1127125"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79" name="Text Placeholder 8">
            <a:extLst>
              <a:ext uri="{FF2B5EF4-FFF2-40B4-BE49-F238E27FC236}">
                <a16:creationId xmlns:a16="http://schemas.microsoft.com/office/drawing/2014/main" id="{E65FB7EF-9E19-D54D-B0EA-D40541F58C82}"/>
              </a:ext>
            </a:extLst>
          </p:cNvPr>
          <p:cNvSpPr>
            <a:spLocks noGrp="1"/>
          </p:cNvSpPr>
          <p:nvPr>
            <p:ph type="body" sz="quarter" idx="19"/>
          </p:nvPr>
        </p:nvSpPr>
        <p:spPr>
          <a:xfrm>
            <a:off x="1127125"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cxnSp>
        <p:nvCxnSpPr>
          <p:cNvPr id="80" name="Straight Connector 79">
            <a:extLst>
              <a:ext uri="{FF2B5EF4-FFF2-40B4-BE49-F238E27FC236}">
                <a16:creationId xmlns:a16="http://schemas.microsoft.com/office/drawing/2014/main" id="{0A14F061-2CF7-ED45-B5A5-1780D03D8C1E}"/>
              </a:ext>
            </a:extLst>
          </p:cNvPr>
          <p:cNvCxnSpPr>
            <a:cxnSpLocks/>
          </p:cNvCxnSpPr>
          <p:nvPr userDrawn="1"/>
        </p:nvCxnSpPr>
        <p:spPr>
          <a:xfrm>
            <a:off x="3675245"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A61061C-7090-244D-9FCD-930D4776A202}"/>
              </a:ext>
            </a:extLst>
          </p:cNvPr>
          <p:cNvCxnSpPr>
            <a:cxnSpLocks/>
          </p:cNvCxnSpPr>
          <p:nvPr userDrawn="1"/>
        </p:nvCxnSpPr>
        <p:spPr>
          <a:xfrm>
            <a:off x="6384132"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57F96D-382B-BA47-8ACC-6012DEECD461}"/>
              </a:ext>
            </a:extLst>
          </p:cNvPr>
          <p:cNvCxnSpPr>
            <a:cxnSpLocks/>
          </p:cNvCxnSpPr>
          <p:nvPr userDrawn="1"/>
        </p:nvCxnSpPr>
        <p:spPr>
          <a:xfrm>
            <a:off x="9093019"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Text Placeholder 8">
            <a:extLst>
              <a:ext uri="{FF2B5EF4-FFF2-40B4-BE49-F238E27FC236}">
                <a16:creationId xmlns:a16="http://schemas.microsoft.com/office/drawing/2014/main" id="{9DF065E7-86AC-634B-B004-9123380B2287}"/>
              </a:ext>
            </a:extLst>
          </p:cNvPr>
          <p:cNvSpPr>
            <a:spLocks noGrp="1"/>
          </p:cNvSpPr>
          <p:nvPr>
            <p:ph type="body" sz="quarter" idx="20" hasCustomPrompt="1"/>
          </p:nvPr>
        </p:nvSpPr>
        <p:spPr>
          <a:xfrm>
            <a:off x="3836013"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84" name="Text Placeholder 8">
            <a:extLst>
              <a:ext uri="{FF2B5EF4-FFF2-40B4-BE49-F238E27FC236}">
                <a16:creationId xmlns:a16="http://schemas.microsoft.com/office/drawing/2014/main" id="{DED40AAE-AA52-FD49-8CBB-DBD500D3C449}"/>
              </a:ext>
            </a:extLst>
          </p:cNvPr>
          <p:cNvSpPr>
            <a:spLocks noGrp="1"/>
          </p:cNvSpPr>
          <p:nvPr>
            <p:ph type="body" sz="quarter" idx="21"/>
          </p:nvPr>
        </p:nvSpPr>
        <p:spPr>
          <a:xfrm>
            <a:off x="3836013"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85" name="Text Placeholder 8">
            <a:extLst>
              <a:ext uri="{FF2B5EF4-FFF2-40B4-BE49-F238E27FC236}">
                <a16:creationId xmlns:a16="http://schemas.microsoft.com/office/drawing/2014/main" id="{C12F94E8-3F0D-DC45-813E-5F66B64A4F85}"/>
              </a:ext>
            </a:extLst>
          </p:cNvPr>
          <p:cNvSpPr>
            <a:spLocks noGrp="1"/>
          </p:cNvSpPr>
          <p:nvPr>
            <p:ph type="body" sz="quarter" idx="22"/>
          </p:nvPr>
        </p:nvSpPr>
        <p:spPr>
          <a:xfrm>
            <a:off x="3836013"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86" name="Text Placeholder 8">
            <a:extLst>
              <a:ext uri="{FF2B5EF4-FFF2-40B4-BE49-F238E27FC236}">
                <a16:creationId xmlns:a16="http://schemas.microsoft.com/office/drawing/2014/main" id="{E47C16D2-57C5-6C44-B058-62DFA2E989BE}"/>
              </a:ext>
            </a:extLst>
          </p:cNvPr>
          <p:cNvSpPr>
            <a:spLocks noGrp="1"/>
          </p:cNvSpPr>
          <p:nvPr>
            <p:ph type="body" sz="quarter" idx="23" hasCustomPrompt="1"/>
          </p:nvPr>
        </p:nvSpPr>
        <p:spPr>
          <a:xfrm>
            <a:off x="6544900"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87" name="Text Placeholder 8">
            <a:extLst>
              <a:ext uri="{FF2B5EF4-FFF2-40B4-BE49-F238E27FC236}">
                <a16:creationId xmlns:a16="http://schemas.microsoft.com/office/drawing/2014/main" id="{216F3167-0F2E-2342-88E9-E324FBCEF81E}"/>
              </a:ext>
            </a:extLst>
          </p:cNvPr>
          <p:cNvSpPr>
            <a:spLocks noGrp="1"/>
          </p:cNvSpPr>
          <p:nvPr>
            <p:ph type="body" sz="quarter" idx="24"/>
          </p:nvPr>
        </p:nvSpPr>
        <p:spPr>
          <a:xfrm>
            <a:off x="6544900"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88" name="Text Placeholder 8">
            <a:extLst>
              <a:ext uri="{FF2B5EF4-FFF2-40B4-BE49-F238E27FC236}">
                <a16:creationId xmlns:a16="http://schemas.microsoft.com/office/drawing/2014/main" id="{ACE586D7-822C-D846-978C-753165BAA369}"/>
              </a:ext>
            </a:extLst>
          </p:cNvPr>
          <p:cNvSpPr>
            <a:spLocks noGrp="1"/>
          </p:cNvSpPr>
          <p:nvPr>
            <p:ph type="body" sz="quarter" idx="25"/>
          </p:nvPr>
        </p:nvSpPr>
        <p:spPr>
          <a:xfrm>
            <a:off x="6544900"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89" name="Text Placeholder 8">
            <a:extLst>
              <a:ext uri="{FF2B5EF4-FFF2-40B4-BE49-F238E27FC236}">
                <a16:creationId xmlns:a16="http://schemas.microsoft.com/office/drawing/2014/main" id="{FD407E5C-BC93-B244-9A51-F089BE985607}"/>
              </a:ext>
            </a:extLst>
          </p:cNvPr>
          <p:cNvSpPr>
            <a:spLocks noGrp="1"/>
          </p:cNvSpPr>
          <p:nvPr>
            <p:ph type="body" sz="quarter" idx="26" hasCustomPrompt="1"/>
          </p:nvPr>
        </p:nvSpPr>
        <p:spPr>
          <a:xfrm>
            <a:off x="9253787"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0" name="Text Placeholder 8">
            <a:extLst>
              <a:ext uri="{FF2B5EF4-FFF2-40B4-BE49-F238E27FC236}">
                <a16:creationId xmlns:a16="http://schemas.microsoft.com/office/drawing/2014/main" id="{DE1C5CF8-0DCD-F64D-BA27-7EBE0BB4B427}"/>
              </a:ext>
            </a:extLst>
          </p:cNvPr>
          <p:cNvSpPr>
            <a:spLocks noGrp="1"/>
          </p:cNvSpPr>
          <p:nvPr>
            <p:ph type="body" sz="quarter" idx="27"/>
          </p:nvPr>
        </p:nvSpPr>
        <p:spPr>
          <a:xfrm>
            <a:off x="9253787"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91" name="Text Placeholder 8">
            <a:extLst>
              <a:ext uri="{FF2B5EF4-FFF2-40B4-BE49-F238E27FC236}">
                <a16:creationId xmlns:a16="http://schemas.microsoft.com/office/drawing/2014/main" id="{774E526C-2109-2746-81F6-610D556E5609}"/>
              </a:ext>
            </a:extLst>
          </p:cNvPr>
          <p:cNvSpPr>
            <a:spLocks noGrp="1"/>
          </p:cNvSpPr>
          <p:nvPr>
            <p:ph type="body" sz="quarter" idx="28"/>
          </p:nvPr>
        </p:nvSpPr>
        <p:spPr>
          <a:xfrm>
            <a:off x="9253787"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25" name="Title 10">
            <a:extLst>
              <a:ext uri="{FF2B5EF4-FFF2-40B4-BE49-F238E27FC236}">
                <a16:creationId xmlns:a16="http://schemas.microsoft.com/office/drawing/2014/main" id="{CFC14063-B3BB-F745-BA8D-3932DA5A3C5C}"/>
              </a:ext>
            </a:extLst>
          </p:cNvPr>
          <p:cNvSpPr>
            <a:spLocks noGrp="1"/>
          </p:cNvSpPr>
          <p:nvPr>
            <p:ph type="title" hasCustomPrompt="1"/>
          </p:nvPr>
        </p:nvSpPr>
        <p:spPr>
          <a:xfrm>
            <a:off x="1127124" y="622405"/>
            <a:ext cx="10514013" cy="502072"/>
          </a:xfrm>
        </p:spPr>
        <p:txBody>
          <a:bodyPr>
            <a:normAutofit/>
          </a:bodyPr>
          <a:lstStyle>
            <a:lvl1pPr>
              <a:defRPr sz="4000"/>
            </a:lvl1pPr>
          </a:lstStyle>
          <a:p>
            <a:r>
              <a:rPr lang="en-GB" dirty="0"/>
              <a:t>Contents</a:t>
            </a:r>
          </a:p>
        </p:txBody>
      </p:sp>
      <p:sp>
        <p:nvSpPr>
          <p:cNvPr id="26" name="Text Placeholder 15">
            <a:extLst>
              <a:ext uri="{FF2B5EF4-FFF2-40B4-BE49-F238E27FC236}">
                <a16:creationId xmlns:a16="http://schemas.microsoft.com/office/drawing/2014/main" id="{E79BFF11-6967-5848-A91C-26E8E1B3503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7" name="Picture Placeholder 3">
            <a:extLst>
              <a:ext uri="{FF2B5EF4-FFF2-40B4-BE49-F238E27FC236}">
                <a16:creationId xmlns:a16="http://schemas.microsoft.com/office/drawing/2014/main" id="{D8988B0F-89A2-8B42-A7F9-0892E98355C6}"/>
              </a:ext>
            </a:extLst>
          </p:cNvPr>
          <p:cNvSpPr>
            <a:spLocks noGrp="1"/>
          </p:cNvSpPr>
          <p:nvPr>
            <p:ph type="pic" sz="quarter" idx="29"/>
          </p:nvPr>
        </p:nvSpPr>
        <p:spPr>
          <a:xfrm>
            <a:off x="3836012"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28" name="Picture Placeholder 3">
            <a:extLst>
              <a:ext uri="{FF2B5EF4-FFF2-40B4-BE49-F238E27FC236}">
                <a16:creationId xmlns:a16="http://schemas.microsoft.com/office/drawing/2014/main" id="{273C2758-8A8D-9345-8688-BDDE3BD1922F}"/>
              </a:ext>
            </a:extLst>
          </p:cNvPr>
          <p:cNvSpPr>
            <a:spLocks noGrp="1"/>
          </p:cNvSpPr>
          <p:nvPr>
            <p:ph type="pic" sz="quarter" idx="30"/>
          </p:nvPr>
        </p:nvSpPr>
        <p:spPr>
          <a:xfrm>
            <a:off x="6544900"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29" name="Picture Placeholder 3">
            <a:extLst>
              <a:ext uri="{FF2B5EF4-FFF2-40B4-BE49-F238E27FC236}">
                <a16:creationId xmlns:a16="http://schemas.microsoft.com/office/drawing/2014/main" id="{C10175CE-EFE8-614A-903B-BBF6C7BA5126}"/>
              </a:ext>
            </a:extLst>
          </p:cNvPr>
          <p:cNvSpPr>
            <a:spLocks noGrp="1"/>
          </p:cNvSpPr>
          <p:nvPr>
            <p:ph type="pic" sz="quarter" idx="31"/>
          </p:nvPr>
        </p:nvSpPr>
        <p:spPr>
          <a:xfrm>
            <a:off x="9253786"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Tree>
    <p:extLst>
      <p:ext uri="{BB962C8B-B14F-4D97-AF65-F5344CB8AC3E}">
        <p14:creationId xmlns:p14="http://schemas.microsoft.com/office/powerpoint/2010/main" val="2781241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 Images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7" name="Text Placeholder 8">
            <a:extLst>
              <a:ext uri="{FF2B5EF4-FFF2-40B4-BE49-F238E27FC236}">
                <a16:creationId xmlns:a16="http://schemas.microsoft.com/office/drawing/2014/main" id="{2E31E207-BA24-5D4F-A205-2474F2E5EFB7}"/>
              </a:ext>
            </a:extLst>
          </p:cNvPr>
          <p:cNvSpPr>
            <a:spLocks noGrp="1"/>
          </p:cNvSpPr>
          <p:nvPr>
            <p:ph type="body" sz="quarter" idx="17" hasCustomPrompt="1"/>
          </p:nvPr>
        </p:nvSpPr>
        <p:spPr>
          <a:xfrm>
            <a:off x="1127125"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78" name="Text Placeholder 8">
            <a:extLst>
              <a:ext uri="{FF2B5EF4-FFF2-40B4-BE49-F238E27FC236}">
                <a16:creationId xmlns:a16="http://schemas.microsoft.com/office/drawing/2014/main" id="{DFEE4F53-EA38-3B46-AC16-B41DE22E1DF2}"/>
              </a:ext>
            </a:extLst>
          </p:cNvPr>
          <p:cNvSpPr>
            <a:spLocks noGrp="1"/>
          </p:cNvSpPr>
          <p:nvPr>
            <p:ph type="body" sz="quarter" idx="18"/>
          </p:nvPr>
        </p:nvSpPr>
        <p:spPr>
          <a:xfrm>
            <a:off x="1127124"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79" name="Text Placeholder 8">
            <a:extLst>
              <a:ext uri="{FF2B5EF4-FFF2-40B4-BE49-F238E27FC236}">
                <a16:creationId xmlns:a16="http://schemas.microsoft.com/office/drawing/2014/main" id="{E65FB7EF-9E19-D54D-B0EA-D40541F58C82}"/>
              </a:ext>
            </a:extLst>
          </p:cNvPr>
          <p:cNvSpPr>
            <a:spLocks noGrp="1"/>
          </p:cNvSpPr>
          <p:nvPr>
            <p:ph type="body" sz="quarter" idx="19"/>
          </p:nvPr>
        </p:nvSpPr>
        <p:spPr>
          <a:xfrm>
            <a:off x="1127124"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cxnSp>
        <p:nvCxnSpPr>
          <p:cNvPr id="80" name="Straight Connector 79">
            <a:extLst>
              <a:ext uri="{FF2B5EF4-FFF2-40B4-BE49-F238E27FC236}">
                <a16:creationId xmlns:a16="http://schemas.microsoft.com/office/drawing/2014/main" id="{0A14F061-2CF7-ED45-B5A5-1780D03D8C1E}"/>
              </a:ext>
            </a:extLst>
          </p:cNvPr>
          <p:cNvCxnSpPr>
            <a:cxnSpLocks/>
          </p:cNvCxnSpPr>
          <p:nvPr userDrawn="1"/>
        </p:nvCxnSpPr>
        <p:spPr>
          <a:xfrm>
            <a:off x="3150226"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D84757-7435-C646-A8CD-18F70464ED4C}"/>
              </a:ext>
            </a:extLst>
          </p:cNvPr>
          <p:cNvCxnSpPr>
            <a:cxnSpLocks/>
          </p:cNvCxnSpPr>
          <p:nvPr userDrawn="1"/>
        </p:nvCxnSpPr>
        <p:spPr>
          <a:xfrm>
            <a:off x="5308123"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D1B0FBD-B062-5341-A5E2-35EED6DD3B4A}"/>
              </a:ext>
            </a:extLst>
          </p:cNvPr>
          <p:cNvCxnSpPr>
            <a:cxnSpLocks/>
          </p:cNvCxnSpPr>
          <p:nvPr userDrawn="1"/>
        </p:nvCxnSpPr>
        <p:spPr>
          <a:xfrm>
            <a:off x="7466020"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E3CCDFC-FD2A-7642-B899-583B86EE394C}"/>
              </a:ext>
            </a:extLst>
          </p:cNvPr>
          <p:cNvCxnSpPr>
            <a:cxnSpLocks/>
          </p:cNvCxnSpPr>
          <p:nvPr userDrawn="1"/>
        </p:nvCxnSpPr>
        <p:spPr>
          <a:xfrm>
            <a:off x="9623917"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EA474BBB-E525-7E46-8625-BD6BEC441A96}"/>
              </a:ext>
            </a:extLst>
          </p:cNvPr>
          <p:cNvSpPr>
            <a:spLocks noGrp="1"/>
          </p:cNvSpPr>
          <p:nvPr>
            <p:ph type="body" sz="quarter" idx="33" hasCustomPrompt="1"/>
          </p:nvPr>
        </p:nvSpPr>
        <p:spPr>
          <a:xfrm>
            <a:off x="3285021"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70" name="Text Placeholder 8">
            <a:extLst>
              <a:ext uri="{FF2B5EF4-FFF2-40B4-BE49-F238E27FC236}">
                <a16:creationId xmlns:a16="http://schemas.microsoft.com/office/drawing/2014/main" id="{757F4731-9FEC-3A41-B37B-6B44EDD9A336}"/>
              </a:ext>
            </a:extLst>
          </p:cNvPr>
          <p:cNvSpPr>
            <a:spLocks noGrp="1"/>
          </p:cNvSpPr>
          <p:nvPr>
            <p:ph type="body" sz="quarter" idx="34"/>
          </p:nvPr>
        </p:nvSpPr>
        <p:spPr>
          <a:xfrm>
            <a:off x="3285020"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71" name="Text Placeholder 8">
            <a:extLst>
              <a:ext uri="{FF2B5EF4-FFF2-40B4-BE49-F238E27FC236}">
                <a16:creationId xmlns:a16="http://schemas.microsoft.com/office/drawing/2014/main" id="{7C024809-FDB8-8445-A9DC-B14A9C985C82}"/>
              </a:ext>
            </a:extLst>
          </p:cNvPr>
          <p:cNvSpPr>
            <a:spLocks noGrp="1"/>
          </p:cNvSpPr>
          <p:nvPr>
            <p:ph type="body" sz="quarter" idx="35"/>
          </p:nvPr>
        </p:nvSpPr>
        <p:spPr>
          <a:xfrm>
            <a:off x="3285020"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72" name="Text Placeholder 8">
            <a:extLst>
              <a:ext uri="{FF2B5EF4-FFF2-40B4-BE49-F238E27FC236}">
                <a16:creationId xmlns:a16="http://schemas.microsoft.com/office/drawing/2014/main" id="{94C4689A-FE40-FB47-9BED-7EB849347E51}"/>
              </a:ext>
            </a:extLst>
          </p:cNvPr>
          <p:cNvSpPr>
            <a:spLocks noGrp="1"/>
          </p:cNvSpPr>
          <p:nvPr>
            <p:ph type="body" sz="quarter" idx="36" hasCustomPrompt="1"/>
          </p:nvPr>
        </p:nvSpPr>
        <p:spPr>
          <a:xfrm>
            <a:off x="5442921"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2" name="Text Placeholder 8">
            <a:extLst>
              <a:ext uri="{FF2B5EF4-FFF2-40B4-BE49-F238E27FC236}">
                <a16:creationId xmlns:a16="http://schemas.microsoft.com/office/drawing/2014/main" id="{69EFE29C-629A-6D4C-A388-357C61FD97C7}"/>
              </a:ext>
            </a:extLst>
          </p:cNvPr>
          <p:cNvSpPr>
            <a:spLocks noGrp="1"/>
          </p:cNvSpPr>
          <p:nvPr>
            <p:ph type="body" sz="quarter" idx="37"/>
          </p:nvPr>
        </p:nvSpPr>
        <p:spPr>
          <a:xfrm>
            <a:off x="5442920"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93" name="Text Placeholder 8">
            <a:extLst>
              <a:ext uri="{FF2B5EF4-FFF2-40B4-BE49-F238E27FC236}">
                <a16:creationId xmlns:a16="http://schemas.microsoft.com/office/drawing/2014/main" id="{66E999E3-7935-8542-A92B-4B279FC04AE1}"/>
              </a:ext>
            </a:extLst>
          </p:cNvPr>
          <p:cNvSpPr>
            <a:spLocks noGrp="1"/>
          </p:cNvSpPr>
          <p:nvPr>
            <p:ph type="body" sz="quarter" idx="38"/>
          </p:nvPr>
        </p:nvSpPr>
        <p:spPr>
          <a:xfrm>
            <a:off x="5442920"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94" name="Text Placeholder 8">
            <a:extLst>
              <a:ext uri="{FF2B5EF4-FFF2-40B4-BE49-F238E27FC236}">
                <a16:creationId xmlns:a16="http://schemas.microsoft.com/office/drawing/2014/main" id="{0B28F6B6-E6DD-134D-AFA5-D87ECCA50B2B}"/>
              </a:ext>
            </a:extLst>
          </p:cNvPr>
          <p:cNvSpPr>
            <a:spLocks noGrp="1"/>
          </p:cNvSpPr>
          <p:nvPr>
            <p:ph type="body" sz="quarter" idx="39" hasCustomPrompt="1"/>
          </p:nvPr>
        </p:nvSpPr>
        <p:spPr>
          <a:xfrm>
            <a:off x="7600818"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5" name="Text Placeholder 8">
            <a:extLst>
              <a:ext uri="{FF2B5EF4-FFF2-40B4-BE49-F238E27FC236}">
                <a16:creationId xmlns:a16="http://schemas.microsoft.com/office/drawing/2014/main" id="{E54E4C9C-1FD0-EF47-A6A4-B655DAA21B00}"/>
              </a:ext>
            </a:extLst>
          </p:cNvPr>
          <p:cNvSpPr>
            <a:spLocks noGrp="1"/>
          </p:cNvSpPr>
          <p:nvPr>
            <p:ph type="body" sz="quarter" idx="40"/>
          </p:nvPr>
        </p:nvSpPr>
        <p:spPr>
          <a:xfrm>
            <a:off x="7600817"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96" name="Text Placeholder 8">
            <a:extLst>
              <a:ext uri="{FF2B5EF4-FFF2-40B4-BE49-F238E27FC236}">
                <a16:creationId xmlns:a16="http://schemas.microsoft.com/office/drawing/2014/main" id="{C2FFACCD-210A-7C4A-A990-30145E0AA17B}"/>
              </a:ext>
            </a:extLst>
          </p:cNvPr>
          <p:cNvSpPr>
            <a:spLocks noGrp="1"/>
          </p:cNvSpPr>
          <p:nvPr>
            <p:ph type="body" sz="quarter" idx="41"/>
          </p:nvPr>
        </p:nvSpPr>
        <p:spPr>
          <a:xfrm>
            <a:off x="7600817"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97" name="Text Placeholder 8">
            <a:extLst>
              <a:ext uri="{FF2B5EF4-FFF2-40B4-BE49-F238E27FC236}">
                <a16:creationId xmlns:a16="http://schemas.microsoft.com/office/drawing/2014/main" id="{2F37E49B-24A4-D94D-BAEC-131DCE1E1C08}"/>
              </a:ext>
            </a:extLst>
          </p:cNvPr>
          <p:cNvSpPr>
            <a:spLocks noGrp="1"/>
          </p:cNvSpPr>
          <p:nvPr>
            <p:ph type="body" sz="quarter" idx="42" hasCustomPrompt="1"/>
          </p:nvPr>
        </p:nvSpPr>
        <p:spPr>
          <a:xfrm>
            <a:off x="9758716"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8" name="Text Placeholder 8">
            <a:extLst>
              <a:ext uri="{FF2B5EF4-FFF2-40B4-BE49-F238E27FC236}">
                <a16:creationId xmlns:a16="http://schemas.microsoft.com/office/drawing/2014/main" id="{44C68F7F-83EC-104E-B774-FFD680A10976}"/>
              </a:ext>
            </a:extLst>
          </p:cNvPr>
          <p:cNvSpPr>
            <a:spLocks noGrp="1"/>
          </p:cNvSpPr>
          <p:nvPr>
            <p:ph type="body" sz="quarter" idx="43"/>
          </p:nvPr>
        </p:nvSpPr>
        <p:spPr>
          <a:xfrm>
            <a:off x="9758715"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99" name="Text Placeholder 8">
            <a:extLst>
              <a:ext uri="{FF2B5EF4-FFF2-40B4-BE49-F238E27FC236}">
                <a16:creationId xmlns:a16="http://schemas.microsoft.com/office/drawing/2014/main" id="{33511D19-13DF-5748-AC69-EE31559FF83E}"/>
              </a:ext>
            </a:extLst>
          </p:cNvPr>
          <p:cNvSpPr>
            <a:spLocks noGrp="1"/>
          </p:cNvSpPr>
          <p:nvPr>
            <p:ph type="body" sz="quarter" idx="44"/>
          </p:nvPr>
        </p:nvSpPr>
        <p:spPr>
          <a:xfrm>
            <a:off x="9758715"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30" name="Title 10">
            <a:extLst>
              <a:ext uri="{FF2B5EF4-FFF2-40B4-BE49-F238E27FC236}">
                <a16:creationId xmlns:a16="http://schemas.microsoft.com/office/drawing/2014/main" id="{46EC77C5-D36A-8B43-B210-252339658920}"/>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31" name="Text Placeholder 15">
            <a:extLst>
              <a:ext uri="{FF2B5EF4-FFF2-40B4-BE49-F238E27FC236}">
                <a16:creationId xmlns:a16="http://schemas.microsoft.com/office/drawing/2014/main" id="{6BA4AA69-3119-2A42-B0CD-8829C554B1CF}"/>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32" name="Picture Placeholder 3">
            <a:extLst>
              <a:ext uri="{FF2B5EF4-FFF2-40B4-BE49-F238E27FC236}">
                <a16:creationId xmlns:a16="http://schemas.microsoft.com/office/drawing/2014/main" id="{B075A532-A4C1-0F4D-A52E-16ABE1A150BB}"/>
              </a:ext>
            </a:extLst>
          </p:cNvPr>
          <p:cNvSpPr>
            <a:spLocks noGrp="1"/>
          </p:cNvSpPr>
          <p:nvPr>
            <p:ph type="pic" sz="quarter" idx="45"/>
          </p:nvPr>
        </p:nvSpPr>
        <p:spPr>
          <a:xfrm>
            <a:off x="1127127"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3" name="Picture Placeholder 3">
            <a:extLst>
              <a:ext uri="{FF2B5EF4-FFF2-40B4-BE49-F238E27FC236}">
                <a16:creationId xmlns:a16="http://schemas.microsoft.com/office/drawing/2014/main" id="{2E22F3CF-1A78-8A44-B255-9ECDD154DA5A}"/>
              </a:ext>
            </a:extLst>
          </p:cNvPr>
          <p:cNvSpPr>
            <a:spLocks noGrp="1"/>
          </p:cNvSpPr>
          <p:nvPr>
            <p:ph type="pic" sz="quarter" idx="46"/>
          </p:nvPr>
        </p:nvSpPr>
        <p:spPr>
          <a:xfrm>
            <a:off x="3280771"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4" name="Picture Placeholder 3">
            <a:extLst>
              <a:ext uri="{FF2B5EF4-FFF2-40B4-BE49-F238E27FC236}">
                <a16:creationId xmlns:a16="http://schemas.microsoft.com/office/drawing/2014/main" id="{2A6E907D-6C9F-2941-A6F0-921CC446980A}"/>
              </a:ext>
            </a:extLst>
          </p:cNvPr>
          <p:cNvSpPr>
            <a:spLocks noGrp="1"/>
          </p:cNvSpPr>
          <p:nvPr>
            <p:ph type="pic" sz="quarter" idx="47"/>
          </p:nvPr>
        </p:nvSpPr>
        <p:spPr>
          <a:xfrm>
            <a:off x="5438667"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5" name="Picture Placeholder 3">
            <a:extLst>
              <a:ext uri="{FF2B5EF4-FFF2-40B4-BE49-F238E27FC236}">
                <a16:creationId xmlns:a16="http://schemas.microsoft.com/office/drawing/2014/main" id="{5AA64D49-2A32-EC4F-A1CA-455AD3C97215}"/>
              </a:ext>
            </a:extLst>
          </p:cNvPr>
          <p:cNvSpPr>
            <a:spLocks noGrp="1"/>
          </p:cNvSpPr>
          <p:nvPr>
            <p:ph type="pic" sz="quarter" idx="48"/>
          </p:nvPr>
        </p:nvSpPr>
        <p:spPr>
          <a:xfrm>
            <a:off x="7600818"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6" name="Picture Placeholder 3">
            <a:extLst>
              <a:ext uri="{FF2B5EF4-FFF2-40B4-BE49-F238E27FC236}">
                <a16:creationId xmlns:a16="http://schemas.microsoft.com/office/drawing/2014/main" id="{00583354-2F4F-1745-AB24-190A4CC4D83B}"/>
              </a:ext>
            </a:extLst>
          </p:cNvPr>
          <p:cNvSpPr>
            <a:spLocks noGrp="1"/>
          </p:cNvSpPr>
          <p:nvPr>
            <p:ph type="pic" sz="quarter" idx="49"/>
          </p:nvPr>
        </p:nvSpPr>
        <p:spPr>
          <a:xfrm>
            <a:off x="9752840"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Tree>
    <p:extLst>
      <p:ext uri="{BB962C8B-B14F-4D97-AF65-F5344CB8AC3E}">
        <p14:creationId xmlns:p14="http://schemas.microsoft.com/office/powerpoint/2010/main" val="804335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Grid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6" name="Text Placeholder 8">
            <a:extLst>
              <a:ext uri="{FF2B5EF4-FFF2-40B4-BE49-F238E27FC236}">
                <a16:creationId xmlns:a16="http://schemas.microsoft.com/office/drawing/2014/main" id="{EFA1785A-EA0B-1340-8D5C-D7003A20E254}"/>
              </a:ext>
            </a:extLst>
          </p:cNvPr>
          <p:cNvSpPr>
            <a:spLocks noGrp="1"/>
          </p:cNvSpPr>
          <p:nvPr>
            <p:ph type="body" sz="quarter" idx="14" hasCustomPrompt="1"/>
          </p:nvPr>
        </p:nvSpPr>
        <p:spPr>
          <a:xfrm>
            <a:off x="1127126"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47" name="Text Placeholder 8">
            <a:extLst>
              <a:ext uri="{FF2B5EF4-FFF2-40B4-BE49-F238E27FC236}">
                <a16:creationId xmlns:a16="http://schemas.microsoft.com/office/drawing/2014/main" id="{03340C5A-6311-334F-A667-330E00D7717D}"/>
              </a:ext>
            </a:extLst>
          </p:cNvPr>
          <p:cNvSpPr>
            <a:spLocks noGrp="1"/>
          </p:cNvSpPr>
          <p:nvPr>
            <p:ph type="body" sz="quarter" idx="15"/>
          </p:nvPr>
        </p:nvSpPr>
        <p:spPr>
          <a:xfrm>
            <a:off x="1127124" y="2386778"/>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48" name="Text Placeholder 8">
            <a:extLst>
              <a:ext uri="{FF2B5EF4-FFF2-40B4-BE49-F238E27FC236}">
                <a16:creationId xmlns:a16="http://schemas.microsoft.com/office/drawing/2014/main" id="{0DB05CCC-C111-6D44-88BF-1E498EB20AED}"/>
              </a:ext>
            </a:extLst>
          </p:cNvPr>
          <p:cNvSpPr>
            <a:spLocks noGrp="1"/>
          </p:cNvSpPr>
          <p:nvPr>
            <p:ph type="body" sz="quarter" idx="16"/>
          </p:nvPr>
        </p:nvSpPr>
        <p:spPr>
          <a:xfrm>
            <a:off x="1127124" y="3093602"/>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49" name="Straight Connector 48">
            <a:extLst>
              <a:ext uri="{FF2B5EF4-FFF2-40B4-BE49-F238E27FC236}">
                <a16:creationId xmlns:a16="http://schemas.microsoft.com/office/drawing/2014/main" id="{9EABFB5F-C8ED-5442-A24C-D14E6616911C}"/>
              </a:ext>
            </a:extLst>
          </p:cNvPr>
          <p:cNvCxnSpPr>
            <a:cxnSpLocks/>
          </p:cNvCxnSpPr>
          <p:nvPr userDrawn="1"/>
        </p:nvCxnSpPr>
        <p:spPr>
          <a:xfrm flipH="1">
            <a:off x="1127125" y="1638333"/>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EBB8CC-91A3-D74B-91B6-4C8C08000CAB}"/>
              </a:ext>
            </a:extLst>
          </p:cNvPr>
          <p:cNvCxnSpPr>
            <a:cxnSpLocks/>
          </p:cNvCxnSpPr>
          <p:nvPr userDrawn="1"/>
        </p:nvCxnSpPr>
        <p:spPr>
          <a:xfrm flipH="1">
            <a:off x="1127125"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94411C99-D881-A044-B856-4BCF9A9AE708}"/>
              </a:ext>
            </a:extLst>
          </p:cNvPr>
          <p:cNvSpPr>
            <a:spLocks noGrp="1"/>
          </p:cNvSpPr>
          <p:nvPr>
            <p:ph type="body" sz="quarter" idx="26" hasCustomPrompt="1"/>
          </p:nvPr>
        </p:nvSpPr>
        <p:spPr>
          <a:xfrm>
            <a:off x="1127126"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3F957121-4479-C745-9660-7FD5463BC290}"/>
              </a:ext>
            </a:extLst>
          </p:cNvPr>
          <p:cNvSpPr>
            <a:spLocks noGrp="1"/>
          </p:cNvSpPr>
          <p:nvPr>
            <p:ph type="body" sz="quarter" idx="27"/>
          </p:nvPr>
        </p:nvSpPr>
        <p:spPr>
          <a:xfrm>
            <a:off x="1127124" y="4969672"/>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53" name="Text Placeholder 8">
            <a:extLst>
              <a:ext uri="{FF2B5EF4-FFF2-40B4-BE49-F238E27FC236}">
                <a16:creationId xmlns:a16="http://schemas.microsoft.com/office/drawing/2014/main" id="{F8FC09D5-8117-C942-A0C4-7DA3B0D461CC}"/>
              </a:ext>
            </a:extLst>
          </p:cNvPr>
          <p:cNvSpPr>
            <a:spLocks noGrp="1"/>
          </p:cNvSpPr>
          <p:nvPr>
            <p:ph type="body" sz="quarter" idx="28"/>
          </p:nvPr>
        </p:nvSpPr>
        <p:spPr>
          <a:xfrm>
            <a:off x="1127124" y="5676496"/>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54" name="Straight Connector 53">
            <a:extLst>
              <a:ext uri="{FF2B5EF4-FFF2-40B4-BE49-F238E27FC236}">
                <a16:creationId xmlns:a16="http://schemas.microsoft.com/office/drawing/2014/main" id="{27B9C8AD-6AF0-8B44-A8EE-B156B6C7F1BD}"/>
              </a:ext>
            </a:extLst>
          </p:cNvPr>
          <p:cNvCxnSpPr>
            <a:cxnSpLocks/>
          </p:cNvCxnSpPr>
          <p:nvPr userDrawn="1"/>
        </p:nvCxnSpPr>
        <p:spPr>
          <a:xfrm flipH="1">
            <a:off x="1127125" y="4221227"/>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7CBE792-2E7C-8643-980F-A1DE75753C94}"/>
              </a:ext>
            </a:extLst>
          </p:cNvPr>
          <p:cNvCxnSpPr>
            <a:cxnSpLocks/>
          </p:cNvCxnSpPr>
          <p:nvPr userDrawn="1"/>
        </p:nvCxnSpPr>
        <p:spPr>
          <a:xfrm flipH="1">
            <a:off x="1127125"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Text Placeholder 8">
            <a:extLst>
              <a:ext uri="{FF2B5EF4-FFF2-40B4-BE49-F238E27FC236}">
                <a16:creationId xmlns:a16="http://schemas.microsoft.com/office/drawing/2014/main" id="{9C788F08-E040-644B-9019-D4B46EC85F02}"/>
              </a:ext>
            </a:extLst>
          </p:cNvPr>
          <p:cNvSpPr>
            <a:spLocks noGrp="1"/>
          </p:cNvSpPr>
          <p:nvPr>
            <p:ph type="body" sz="quarter" idx="29" hasCustomPrompt="1"/>
          </p:nvPr>
        </p:nvSpPr>
        <p:spPr>
          <a:xfrm>
            <a:off x="6755367"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C9521F7C-0616-6D4D-B0F6-46C792920EC9}"/>
              </a:ext>
            </a:extLst>
          </p:cNvPr>
          <p:cNvSpPr>
            <a:spLocks noGrp="1"/>
          </p:cNvSpPr>
          <p:nvPr>
            <p:ph type="body" sz="quarter" idx="30"/>
          </p:nvPr>
        </p:nvSpPr>
        <p:spPr>
          <a:xfrm>
            <a:off x="6755365" y="2386778"/>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1" name="Text Placeholder 8">
            <a:extLst>
              <a:ext uri="{FF2B5EF4-FFF2-40B4-BE49-F238E27FC236}">
                <a16:creationId xmlns:a16="http://schemas.microsoft.com/office/drawing/2014/main" id="{FCD0D0FE-9758-7644-A28B-644570DBB301}"/>
              </a:ext>
            </a:extLst>
          </p:cNvPr>
          <p:cNvSpPr>
            <a:spLocks noGrp="1"/>
          </p:cNvSpPr>
          <p:nvPr>
            <p:ph type="body" sz="quarter" idx="31"/>
          </p:nvPr>
        </p:nvSpPr>
        <p:spPr>
          <a:xfrm>
            <a:off x="6755365" y="3093602"/>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2" name="Straight Connector 61">
            <a:extLst>
              <a:ext uri="{FF2B5EF4-FFF2-40B4-BE49-F238E27FC236}">
                <a16:creationId xmlns:a16="http://schemas.microsoft.com/office/drawing/2014/main" id="{B352A8B1-8CEB-F24E-A7C9-F8D427A5E3E0}"/>
              </a:ext>
            </a:extLst>
          </p:cNvPr>
          <p:cNvCxnSpPr>
            <a:cxnSpLocks/>
          </p:cNvCxnSpPr>
          <p:nvPr userDrawn="1"/>
        </p:nvCxnSpPr>
        <p:spPr>
          <a:xfrm flipH="1">
            <a:off x="6755366" y="1638333"/>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367A72-7E57-EE45-B97D-D5988E2D9BB6}"/>
              </a:ext>
            </a:extLst>
          </p:cNvPr>
          <p:cNvCxnSpPr>
            <a:cxnSpLocks/>
          </p:cNvCxnSpPr>
          <p:nvPr userDrawn="1"/>
        </p:nvCxnSpPr>
        <p:spPr>
          <a:xfrm flipH="1">
            <a:off x="6755366"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8">
            <a:extLst>
              <a:ext uri="{FF2B5EF4-FFF2-40B4-BE49-F238E27FC236}">
                <a16:creationId xmlns:a16="http://schemas.microsoft.com/office/drawing/2014/main" id="{C7BD7ED1-EB87-E948-8D36-D0E49B506D8A}"/>
              </a:ext>
            </a:extLst>
          </p:cNvPr>
          <p:cNvSpPr>
            <a:spLocks noGrp="1"/>
          </p:cNvSpPr>
          <p:nvPr>
            <p:ph type="body" sz="quarter" idx="32" hasCustomPrompt="1"/>
          </p:nvPr>
        </p:nvSpPr>
        <p:spPr>
          <a:xfrm>
            <a:off x="6755367"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5" name="Text Placeholder 8">
            <a:extLst>
              <a:ext uri="{FF2B5EF4-FFF2-40B4-BE49-F238E27FC236}">
                <a16:creationId xmlns:a16="http://schemas.microsoft.com/office/drawing/2014/main" id="{CED7EBC3-EC74-0D40-AC22-8EB6B0331BB6}"/>
              </a:ext>
            </a:extLst>
          </p:cNvPr>
          <p:cNvSpPr>
            <a:spLocks noGrp="1"/>
          </p:cNvSpPr>
          <p:nvPr>
            <p:ph type="body" sz="quarter" idx="33"/>
          </p:nvPr>
        </p:nvSpPr>
        <p:spPr>
          <a:xfrm>
            <a:off x="6755365" y="4969672"/>
            <a:ext cx="4891646"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6" name="Text Placeholder 8">
            <a:extLst>
              <a:ext uri="{FF2B5EF4-FFF2-40B4-BE49-F238E27FC236}">
                <a16:creationId xmlns:a16="http://schemas.microsoft.com/office/drawing/2014/main" id="{9229AA03-41B6-C140-A652-A2911DAB6BF7}"/>
              </a:ext>
            </a:extLst>
          </p:cNvPr>
          <p:cNvSpPr>
            <a:spLocks noGrp="1"/>
          </p:cNvSpPr>
          <p:nvPr>
            <p:ph type="body" sz="quarter" idx="34"/>
          </p:nvPr>
        </p:nvSpPr>
        <p:spPr>
          <a:xfrm>
            <a:off x="6755365" y="5676496"/>
            <a:ext cx="4891646"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7" name="Straight Connector 66">
            <a:extLst>
              <a:ext uri="{FF2B5EF4-FFF2-40B4-BE49-F238E27FC236}">
                <a16:creationId xmlns:a16="http://schemas.microsoft.com/office/drawing/2014/main" id="{1ABED171-D61F-7A4D-90F7-67F385B75A4E}"/>
              </a:ext>
            </a:extLst>
          </p:cNvPr>
          <p:cNvCxnSpPr>
            <a:cxnSpLocks/>
          </p:cNvCxnSpPr>
          <p:nvPr userDrawn="1"/>
        </p:nvCxnSpPr>
        <p:spPr>
          <a:xfrm flipH="1">
            <a:off x="6755366" y="4221227"/>
            <a:ext cx="4891645"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DA5FD5-F5EA-6548-BF93-E0490A9E6613}"/>
              </a:ext>
            </a:extLst>
          </p:cNvPr>
          <p:cNvCxnSpPr>
            <a:cxnSpLocks/>
          </p:cNvCxnSpPr>
          <p:nvPr userDrawn="1"/>
        </p:nvCxnSpPr>
        <p:spPr>
          <a:xfrm flipH="1">
            <a:off x="6755366"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itle 10">
            <a:extLst>
              <a:ext uri="{FF2B5EF4-FFF2-40B4-BE49-F238E27FC236}">
                <a16:creationId xmlns:a16="http://schemas.microsoft.com/office/drawing/2014/main" id="{A9AA1255-6AD1-0F48-8486-3BF494F2CEA3}"/>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37" name="Text Placeholder 15">
            <a:extLst>
              <a:ext uri="{FF2B5EF4-FFF2-40B4-BE49-F238E27FC236}">
                <a16:creationId xmlns:a16="http://schemas.microsoft.com/office/drawing/2014/main" id="{EA7ECAEB-B55F-E147-960B-A1788028F47E}"/>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1970850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Grid x6">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6" name="Text Placeholder 8">
            <a:extLst>
              <a:ext uri="{FF2B5EF4-FFF2-40B4-BE49-F238E27FC236}">
                <a16:creationId xmlns:a16="http://schemas.microsoft.com/office/drawing/2014/main" id="{EFA1785A-EA0B-1340-8D5C-D7003A20E254}"/>
              </a:ext>
            </a:extLst>
          </p:cNvPr>
          <p:cNvSpPr>
            <a:spLocks noGrp="1"/>
          </p:cNvSpPr>
          <p:nvPr>
            <p:ph type="body" sz="quarter" idx="14" hasCustomPrompt="1"/>
          </p:nvPr>
        </p:nvSpPr>
        <p:spPr>
          <a:xfrm>
            <a:off x="1127126"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47" name="Text Placeholder 8">
            <a:extLst>
              <a:ext uri="{FF2B5EF4-FFF2-40B4-BE49-F238E27FC236}">
                <a16:creationId xmlns:a16="http://schemas.microsoft.com/office/drawing/2014/main" id="{03340C5A-6311-334F-A667-330E00D7717D}"/>
              </a:ext>
            </a:extLst>
          </p:cNvPr>
          <p:cNvSpPr>
            <a:spLocks noGrp="1"/>
          </p:cNvSpPr>
          <p:nvPr>
            <p:ph type="body" sz="quarter" idx="15"/>
          </p:nvPr>
        </p:nvSpPr>
        <p:spPr>
          <a:xfrm>
            <a:off x="1127124" y="2386778"/>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48" name="Text Placeholder 8">
            <a:extLst>
              <a:ext uri="{FF2B5EF4-FFF2-40B4-BE49-F238E27FC236}">
                <a16:creationId xmlns:a16="http://schemas.microsoft.com/office/drawing/2014/main" id="{0DB05CCC-C111-6D44-88BF-1E498EB20AED}"/>
              </a:ext>
            </a:extLst>
          </p:cNvPr>
          <p:cNvSpPr>
            <a:spLocks noGrp="1"/>
          </p:cNvSpPr>
          <p:nvPr>
            <p:ph type="body" sz="quarter" idx="16"/>
          </p:nvPr>
        </p:nvSpPr>
        <p:spPr>
          <a:xfrm>
            <a:off x="1127124" y="3093602"/>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49" name="Straight Connector 48">
            <a:extLst>
              <a:ext uri="{FF2B5EF4-FFF2-40B4-BE49-F238E27FC236}">
                <a16:creationId xmlns:a16="http://schemas.microsoft.com/office/drawing/2014/main" id="{9EABFB5F-C8ED-5442-A24C-D14E6616911C}"/>
              </a:ext>
            </a:extLst>
          </p:cNvPr>
          <p:cNvCxnSpPr>
            <a:cxnSpLocks/>
          </p:cNvCxnSpPr>
          <p:nvPr userDrawn="1"/>
        </p:nvCxnSpPr>
        <p:spPr>
          <a:xfrm flipH="1">
            <a:off x="1127125" y="1638333"/>
            <a:ext cx="315110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EBB8CC-91A3-D74B-91B6-4C8C08000CAB}"/>
              </a:ext>
            </a:extLst>
          </p:cNvPr>
          <p:cNvCxnSpPr>
            <a:cxnSpLocks/>
          </p:cNvCxnSpPr>
          <p:nvPr userDrawn="1"/>
        </p:nvCxnSpPr>
        <p:spPr>
          <a:xfrm flipH="1">
            <a:off x="1127125"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94411C99-D881-A044-B856-4BCF9A9AE708}"/>
              </a:ext>
            </a:extLst>
          </p:cNvPr>
          <p:cNvSpPr>
            <a:spLocks noGrp="1"/>
          </p:cNvSpPr>
          <p:nvPr>
            <p:ph type="body" sz="quarter" idx="26" hasCustomPrompt="1"/>
          </p:nvPr>
        </p:nvSpPr>
        <p:spPr>
          <a:xfrm>
            <a:off x="1127126"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3F957121-4479-C745-9660-7FD5463BC290}"/>
              </a:ext>
            </a:extLst>
          </p:cNvPr>
          <p:cNvSpPr>
            <a:spLocks noGrp="1"/>
          </p:cNvSpPr>
          <p:nvPr>
            <p:ph type="body" sz="quarter" idx="27"/>
          </p:nvPr>
        </p:nvSpPr>
        <p:spPr>
          <a:xfrm>
            <a:off x="1127124" y="4969672"/>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53" name="Text Placeholder 8">
            <a:extLst>
              <a:ext uri="{FF2B5EF4-FFF2-40B4-BE49-F238E27FC236}">
                <a16:creationId xmlns:a16="http://schemas.microsoft.com/office/drawing/2014/main" id="{F8FC09D5-8117-C942-A0C4-7DA3B0D461CC}"/>
              </a:ext>
            </a:extLst>
          </p:cNvPr>
          <p:cNvSpPr>
            <a:spLocks noGrp="1"/>
          </p:cNvSpPr>
          <p:nvPr>
            <p:ph type="body" sz="quarter" idx="28"/>
          </p:nvPr>
        </p:nvSpPr>
        <p:spPr>
          <a:xfrm>
            <a:off x="1127124" y="5676496"/>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54" name="Straight Connector 53">
            <a:extLst>
              <a:ext uri="{FF2B5EF4-FFF2-40B4-BE49-F238E27FC236}">
                <a16:creationId xmlns:a16="http://schemas.microsoft.com/office/drawing/2014/main" id="{27B9C8AD-6AF0-8B44-A8EE-B156B6C7F1BD}"/>
              </a:ext>
            </a:extLst>
          </p:cNvPr>
          <p:cNvCxnSpPr>
            <a:cxnSpLocks/>
          </p:cNvCxnSpPr>
          <p:nvPr userDrawn="1"/>
        </p:nvCxnSpPr>
        <p:spPr>
          <a:xfrm flipH="1">
            <a:off x="1127125" y="4221227"/>
            <a:ext cx="315110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7CBE792-2E7C-8643-980F-A1DE75753C94}"/>
              </a:ext>
            </a:extLst>
          </p:cNvPr>
          <p:cNvCxnSpPr>
            <a:cxnSpLocks/>
          </p:cNvCxnSpPr>
          <p:nvPr userDrawn="1"/>
        </p:nvCxnSpPr>
        <p:spPr>
          <a:xfrm flipH="1">
            <a:off x="1127125"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Text Placeholder 8">
            <a:extLst>
              <a:ext uri="{FF2B5EF4-FFF2-40B4-BE49-F238E27FC236}">
                <a16:creationId xmlns:a16="http://schemas.microsoft.com/office/drawing/2014/main" id="{9C788F08-E040-644B-9019-D4B46EC85F02}"/>
              </a:ext>
            </a:extLst>
          </p:cNvPr>
          <p:cNvSpPr>
            <a:spLocks noGrp="1"/>
          </p:cNvSpPr>
          <p:nvPr>
            <p:ph type="body" sz="quarter" idx="29" hasCustomPrompt="1"/>
          </p:nvPr>
        </p:nvSpPr>
        <p:spPr>
          <a:xfrm>
            <a:off x="4808580"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C9521F7C-0616-6D4D-B0F6-46C792920EC9}"/>
              </a:ext>
            </a:extLst>
          </p:cNvPr>
          <p:cNvSpPr>
            <a:spLocks noGrp="1"/>
          </p:cNvSpPr>
          <p:nvPr>
            <p:ph type="body" sz="quarter" idx="30"/>
          </p:nvPr>
        </p:nvSpPr>
        <p:spPr>
          <a:xfrm>
            <a:off x="4808578" y="2386778"/>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1" name="Text Placeholder 8">
            <a:extLst>
              <a:ext uri="{FF2B5EF4-FFF2-40B4-BE49-F238E27FC236}">
                <a16:creationId xmlns:a16="http://schemas.microsoft.com/office/drawing/2014/main" id="{FCD0D0FE-9758-7644-A28B-644570DBB301}"/>
              </a:ext>
            </a:extLst>
          </p:cNvPr>
          <p:cNvSpPr>
            <a:spLocks noGrp="1"/>
          </p:cNvSpPr>
          <p:nvPr>
            <p:ph type="body" sz="quarter" idx="31"/>
          </p:nvPr>
        </p:nvSpPr>
        <p:spPr>
          <a:xfrm>
            <a:off x="4808578" y="3093602"/>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2" name="Straight Connector 61">
            <a:extLst>
              <a:ext uri="{FF2B5EF4-FFF2-40B4-BE49-F238E27FC236}">
                <a16:creationId xmlns:a16="http://schemas.microsoft.com/office/drawing/2014/main" id="{B352A8B1-8CEB-F24E-A7C9-F8D427A5E3E0}"/>
              </a:ext>
            </a:extLst>
          </p:cNvPr>
          <p:cNvCxnSpPr>
            <a:cxnSpLocks/>
          </p:cNvCxnSpPr>
          <p:nvPr userDrawn="1"/>
        </p:nvCxnSpPr>
        <p:spPr>
          <a:xfrm flipH="1">
            <a:off x="4808579" y="1638333"/>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367A72-7E57-EE45-B97D-D5988E2D9BB6}"/>
              </a:ext>
            </a:extLst>
          </p:cNvPr>
          <p:cNvCxnSpPr>
            <a:cxnSpLocks/>
          </p:cNvCxnSpPr>
          <p:nvPr userDrawn="1"/>
        </p:nvCxnSpPr>
        <p:spPr>
          <a:xfrm flipH="1">
            <a:off x="4808579"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8">
            <a:extLst>
              <a:ext uri="{FF2B5EF4-FFF2-40B4-BE49-F238E27FC236}">
                <a16:creationId xmlns:a16="http://schemas.microsoft.com/office/drawing/2014/main" id="{C7BD7ED1-EB87-E948-8D36-D0E49B506D8A}"/>
              </a:ext>
            </a:extLst>
          </p:cNvPr>
          <p:cNvSpPr>
            <a:spLocks noGrp="1"/>
          </p:cNvSpPr>
          <p:nvPr>
            <p:ph type="body" sz="quarter" idx="32" hasCustomPrompt="1"/>
          </p:nvPr>
        </p:nvSpPr>
        <p:spPr>
          <a:xfrm>
            <a:off x="4808580"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65" name="Text Placeholder 8">
            <a:extLst>
              <a:ext uri="{FF2B5EF4-FFF2-40B4-BE49-F238E27FC236}">
                <a16:creationId xmlns:a16="http://schemas.microsoft.com/office/drawing/2014/main" id="{CED7EBC3-EC74-0D40-AC22-8EB6B0331BB6}"/>
              </a:ext>
            </a:extLst>
          </p:cNvPr>
          <p:cNvSpPr>
            <a:spLocks noGrp="1"/>
          </p:cNvSpPr>
          <p:nvPr>
            <p:ph type="body" sz="quarter" idx="33"/>
          </p:nvPr>
        </p:nvSpPr>
        <p:spPr>
          <a:xfrm>
            <a:off x="4808578" y="4969672"/>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66" name="Text Placeholder 8">
            <a:extLst>
              <a:ext uri="{FF2B5EF4-FFF2-40B4-BE49-F238E27FC236}">
                <a16:creationId xmlns:a16="http://schemas.microsoft.com/office/drawing/2014/main" id="{9229AA03-41B6-C140-A652-A2911DAB6BF7}"/>
              </a:ext>
            </a:extLst>
          </p:cNvPr>
          <p:cNvSpPr>
            <a:spLocks noGrp="1"/>
          </p:cNvSpPr>
          <p:nvPr>
            <p:ph type="body" sz="quarter" idx="34"/>
          </p:nvPr>
        </p:nvSpPr>
        <p:spPr>
          <a:xfrm>
            <a:off x="4808578" y="5676496"/>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67" name="Straight Connector 66">
            <a:extLst>
              <a:ext uri="{FF2B5EF4-FFF2-40B4-BE49-F238E27FC236}">
                <a16:creationId xmlns:a16="http://schemas.microsoft.com/office/drawing/2014/main" id="{1ABED171-D61F-7A4D-90F7-67F385B75A4E}"/>
              </a:ext>
            </a:extLst>
          </p:cNvPr>
          <p:cNvCxnSpPr>
            <a:cxnSpLocks/>
          </p:cNvCxnSpPr>
          <p:nvPr userDrawn="1"/>
        </p:nvCxnSpPr>
        <p:spPr>
          <a:xfrm flipH="1">
            <a:off x="4808579" y="4221227"/>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DA5FD5-F5EA-6548-BF93-E0490A9E6613}"/>
              </a:ext>
            </a:extLst>
          </p:cNvPr>
          <p:cNvCxnSpPr>
            <a:cxnSpLocks/>
          </p:cNvCxnSpPr>
          <p:nvPr userDrawn="1"/>
        </p:nvCxnSpPr>
        <p:spPr>
          <a:xfrm flipH="1">
            <a:off x="4808579"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E852B001-1AEA-2943-91FC-48BF21121829}"/>
              </a:ext>
            </a:extLst>
          </p:cNvPr>
          <p:cNvSpPr>
            <a:spLocks noGrp="1"/>
          </p:cNvSpPr>
          <p:nvPr>
            <p:ph type="body" sz="quarter" idx="35" hasCustomPrompt="1"/>
          </p:nvPr>
        </p:nvSpPr>
        <p:spPr>
          <a:xfrm>
            <a:off x="8490034"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70" name="Text Placeholder 8">
            <a:extLst>
              <a:ext uri="{FF2B5EF4-FFF2-40B4-BE49-F238E27FC236}">
                <a16:creationId xmlns:a16="http://schemas.microsoft.com/office/drawing/2014/main" id="{49B20230-8562-174A-BF0E-DC14CB6E563D}"/>
              </a:ext>
            </a:extLst>
          </p:cNvPr>
          <p:cNvSpPr>
            <a:spLocks noGrp="1"/>
          </p:cNvSpPr>
          <p:nvPr>
            <p:ph type="body" sz="quarter" idx="36"/>
          </p:nvPr>
        </p:nvSpPr>
        <p:spPr>
          <a:xfrm>
            <a:off x="8490032" y="2386778"/>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71" name="Text Placeholder 8">
            <a:extLst>
              <a:ext uri="{FF2B5EF4-FFF2-40B4-BE49-F238E27FC236}">
                <a16:creationId xmlns:a16="http://schemas.microsoft.com/office/drawing/2014/main" id="{E446AE04-0087-E942-ADC6-8141F87F5251}"/>
              </a:ext>
            </a:extLst>
          </p:cNvPr>
          <p:cNvSpPr>
            <a:spLocks noGrp="1"/>
          </p:cNvSpPr>
          <p:nvPr>
            <p:ph type="body" sz="quarter" idx="37"/>
          </p:nvPr>
        </p:nvSpPr>
        <p:spPr>
          <a:xfrm>
            <a:off x="8490032" y="3093602"/>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72" name="Straight Connector 71">
            <a:extLst>
              <a:ext uri="{FF2B5EF4-FFF2-40B4-BE49-F238E27FC236}">
                <a16:creationId xmlns:a16="http://schemas.microsoft.com/office/drawing/2014/main" id="{7D9526B3-3A1F-6648-8216-88790C7F428A}"/>
              </a:ext>
            </a:extLst>
          </p:cNvPr>
          <p:cNvCxnSpPr>
            <a:cxnSpLocks/>
          </p:cNvCxnSpPr>
          <p:nvPr userDrawn="1"/>
        </p:nvCxnSpPr>
        <p:spPr>
          <a:xfrm flipH="1">
            <a:off x="8490033" y="1638333"/>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7BD634-8D78-C946-BAF8-C8A37744A4BD}"/>
              </a:ext>
            </a:extLst>
          </p:cNvPr>
          <p:cNvCxnSpPr>
            <a:cxnSpLocks/>
          </p:cNvCxnSpPr>
          <p:nvPr userDrawn="1"/>
        </p:nvCxnSpPr>
        <p:spPr>
          <a:xfrm flipH="1">
            <a:off x="8490033"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Text Placeholder 8">
            <a:extLst>
              <a:ext uri="{FF2B5EF4-FFF2-40B4-BE49-F238E27FC236}">
                <a16:creationId xmlns:a16="http://schemas.microsoft.com/office/drawing/2014/main" id="{262A430C-C049-5841-9A04-C746F4F6CE98}"/>
              </a:ext>
            </a:extLst>
          </p:cNvPr>
          <p:cNvSpPr>
            <a:spLocks noGrp="1"/>
          </p:cNvSpPr>
          <p:nvPr>
            <p:ph type="body" sz="quarter" idx="38" hasCustomPrompt="1"/>
          </p:nvPr>
        </p:nvSpPr>
        <p:spPr>
          <a:xfrm>
            <a:off x="8490034"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75" name="Text Placeholder 8">
            <a:extLst>
              <a:ext uri="{FF2B5EF4-FFF2-40B4-BE49-F238E27FC236}">
                <a16:creationId xmlns:a16="http://schemas.microsoft.com/office/drawing/2014/main" id="{279DB0F9-6104-4D4C-AA39-0F1EB810D6FC}"/>
              </a:ext>
            </a:extLst>
          </p:cNvPr>
          <p:cNvSpPr>
            <a:spLocks noGrp="1"/>
          </p:cNvSpPr>
          <p:nvPr>
            <p:ph type="body" sz="quarter" idx="39"/>
          </p:nvPr>
        </p:nvSpPr>
        <p:spPr>
          <a:xfrm>
            <a:off x="8490032" y="4969672"/>
            <a:ext cx="3151105"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76" name="Text Placeholder 8">
            <a:extLst>
              <a:ext uri="{FF2B5EF4-FFF2-40B4-BE49-F238E27FC236}">
                <a16:creationId xmlns:a16="http://schemas.microsoft.com/office/drawing/2014/main" id="{7AEC336B-390A-8549-9514-0E6E2E78C018}"/>
              </a:ext>
            </a:extLst>
          </p:cNvPr>
          <p:cNvSpPr>
            <a:spLocks noGrp="1"/>
          </p:cNvSpPr>
          <p:nvPr>
            <p:ph type="body" sz="quarter" idx="40"/>
          </p:nvPr>
        </p:nvSpPr>
        <p:spPr>
          <a:xfrm>
            <a:off x="8490032" y="5676496"/>
            <a:ext cx="3151105"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77" name="Straight Connector 76">
            <a:extLst>
              <a:ext uri="{FF2B5EF4-FFF2-40B4-BE49-F238E27FC236}">
                <a16:creationId xmlns:a16="http://schemas.microsoft.com/office/drawing/2014/main" id="{A1676EDF-F6A9-B445-AF4D-1800EB77DB6C}"/>
              </a:ext>
            </a:extLst>
          </p:cNvPr>
          <p:cNvCxnSpPr>
            <a:cxnSpLocks/>
          </p:cNvCxnSpPr>
          <p:nvPr userDrawn="1"/>
        </p:nvCxnSpPr>
        <p:spPr>
          <a:xfrm flipH="1">
            <a:off x="8490033" y="4221227"/>
            <a:ext cx="3150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3EE9934-8C7B-1D43-B12A-1656BD18ED7F}"/>
              </a:ext>
            </a:extLst>
          </p:cNvPr>
          <p:cNvCxnSpPr>
            <a:cxnSpLocks/>
          </p:cNvCxnSpPr>
          <p:nvPr userDrawn="1"/>
        </p:nvCxnSpPr>
        <p:spPr>
          <a:xfrm flipH="1">
            <a:off x="8490033"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itle 10">
            <a:extLst>
              <a:ext uri="{FF2B5EF4-FFF2-40B4-BE49-F238E27FC236}">
                <a16:creationId xmlns:a16="http://schemas.microsoft.com/office/drawing/2014/main" id="{A9AA1255-6AD1-0F48-8486-3BF494F2CEA3}"/>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37" name="Text Placeholder 15">
            <a:extLst>
              <a:ext uri="{FF2B5EF4-FFF2-40B4-BE49-F238E27FC236}">
                <a16:creationId xmlns:a16="http://schemas.microsoft.com/office/drawing/2014/main" id="{EA7ECAEB-B55F-E147-960B-A1788028F47E}"/>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07043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Grid x8">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25" name="Text Placeholder 8">
            <a:extLst>
              <a:ext uri="{FF2B5EF4-FFF2-40B4-BE49-F238E27FC236}">
                <a16:creationId xmlns:a16="http://schemas.microsoft.com/office/drawing/2014/main" id="{8BBF2080-C0B3-9246-85FA-61FE1092CD02}"/>
              </a:ext>
            </a:extLst>
          </p:cNvPr>
          <p:cNvSpPr>
            <a:spLocks noGrp="1"/>
          </p:cNvSpPr>
          <p:nvPr>
            <p:ph type="body" sz="quarter" idx="14" hasCustomPrompt="1"/>
          </p:nvPr>
        </p:nvSpPr>
        <p:spPr>
          <a:xfrm>
            <a:off x="1127125"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26" name="Text Placeholder 8">
            <a:extLst>
              <a:ext uri="{FF2B5EF4-FFF2-40B4-BE49-F238E27FC236}">
                <a16:creationId xmlns:a16="http://schemas.microsoft.com/office/drawing/2014/main" id="{6D44A0C9-5B4C-E146-B057-E3D4A81FA7C1}"/>
              </a:ext>
            </a:extLst>
          </p:cNvPr>
          <p:cNvSpPr>
            <a:spLocks noGrp="1"/>
          </p:cNvSpPr>
          <p:nvPr>
            <p:ph type="body" sz="quarter" idx="15"/>
          </p:nvPr>
        </p:nvSpPr>
        <p:spPr>
          <a:xfrm>
            <a:off x="1127125"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27" name="Text Placeholder 8">
            <a:extLst>
              <a:ext uri="{FF2B5EF4-FFF2-40B4-BE49-F238E27FC236}">
                <a16:creationId xmlns:a16="http://schemas.microsoft.com/office/drawing/2014/main" id="{6590F807-22BC-6943-8B6F-76DA6A1C80B5}"/>
              </a:ext>
            </a:extLst>
          </p:cNvPr>
          <p:cNvSpPr>
            <a:spLocks noGrp="1"/>
          </p:cNvSpPr>
          <p:nvPr>
            <p:ph type="body" sz="quarter" idx="16"/>
          </p:nvPr>
        </p:nvSpPr>
        <p:spPr>
          <a:xfrm>
            <a:off x="1127125"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28" name="Straight Connector 27">
            <a:extLst>
              <a:ext uri="{FF2B5EF4-FFF2-40B4-BE49-F238E27FC236}">
                <a16:creationId xmlns:a16="http://schemas.microsoft.com/office/drawing/2014/main" id="{971B08CB-836F-CE4F-9500-35A49E449846}"/>
              </a:ext>
            </a:extLst>
          </p:cNvPr>
          <p:cNvCxnSpPr>
            <a:cxnSpLocks/>
          </p:cNvCxnSpPr>
          <p:nvPr userDrawn="1"/>
        </p:nvCxnSpPr>
        <p:spPr>
          <a:xfrm flipH="1">
            <a:off x="1127124"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47DACE-D2E1-8C46-871E-E53CD0E28DF4}"/>
              </a:ext>
            </a:extLst>
          </p:cNvPr>
          <p:cNvCxnSpPr>
            <a:cxnSpLocks/>
          </p:cNvCxnSpPr>
          <p:nvPr userDrawn="1"/>
        </p:nvCxnSpPr>
        <p:spPr>
          <a:xfrm flipH="1">
            <a:off x="1127124"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Text Placeholder 8">
            <a:extLst>
              <a:ext uri="{FF2B5EF4-FFF2-40B4-BE49-F238E27FC236}">
                <a16:creationId xmlns:a16="http://schemas.microsoft.com/office/drawing/2014/main" id="{E4A046F6-4119-BC42-B7BA-FDB1F0816EC1}"/>
              </a:ext>
            </a:extLst>
          </p:cNvPr>
          <p:cNvSpPr>
            <a:spLocks noGrp="1"/>
          </p:cNvSpPr>
          <p:nvPr>
            <p:ph type="body" sz="quarter" idx="17" hasCustomPrompt="1"/>
          </p:nvPr>
        </p:nvSpPr>
        <p:spPr>
          <a:xfrm>
            <a:off x="3846471"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93" name="Text Placeholder 8">
            <a:extLst>
              <a:ext uri="{FF2B5EF4-FFF2-40B4-BE49-F238E27FC236}">
                <a16:creationId xmlns:a16="http://schemas.microsoft.com/office/drawing/2014/main" id="{F34B5FF9-7EDC-A44F-91A6-A2E6A44DC0AF}"/>
              </a:ext>
            </a:extLst>
          </p:cNvPr>
          <p:cNvSpPr>
            <a:spLocks noGrp="1"/>
          </p:cNvSpPr>
          <p:nvPr>
            <p:ph type="body" sz="quarter" idx="18"/>
          </p:nvPr>
        </p:nvSpPr>
        <p:spPr>
          <a:xfrm>
            <a:off x="3846471"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94" name="Text Placeholder 8">
            <a:extLst>
              <a:ext uri="{FF2B5EF4-FFF2-40B4-BE49-F238E27FC236}">
                <a16:creationId xmlns:a16="http://schemas.microsoft.com/office/drawing/2014/main" id="{20163CE5-94AC-C241-853C-46F1E4C716BC}"/>
              </a:ext>
            </a:extLst>
          </p:cNvPr>
          <p:cNvSpPr>
            <a:spLocks noGrp="1"/>
          </p:cNvSpPr>
          <p:nvPr>
            <p:ph type="body" sz="quarter" idx="19"/>
          </p:nvPr>
        </p:nvSpPr>
        <p:spPr>
          <a:xfrm>
            <a:off x="3846471"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95" name="Straight Connector 94">
            <a:extLst>
              <a:ext uri="{FF2B5EF4-FFF2-40B4-BE49-F238E27FC236}">
                <a16:creationId xmlns:a16="http://schemas.microsoft.com/office/drawing/2014/main" id="{EA6241CC-6D87-084B-ABFB-F6EA412293A8}"/>
              </a:ext>
            </a:extLst>
          </p:cNvPr>
          <p:cNvCxnSpPr>
            <a:cxnSpLocks/>
          </p:cNvCxnSpPr>
          <p:nvPr userDrawn="1"/>
        </p:nvCxnSpPr>
        <p:spPr>
          <a:xfrm flipH="1">
            <a:off x="3846470"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28204F0-E41B-0A48-A898-CCF3E632665A}"/>
              </a:ext>
            </a:extLst>
          </p:cNvPr>
          <p:cNvCxnSpPr>
            <a:cxnSpLocks/>
          </p:cNvCxnSpPr>
          <p:nvPr userDrawn="1"/>
        </p:nvCxnSpPr>
        <p:spPr>
          <a:xfrm flipH="1">
            <a:off x="3846470"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7" name="Text Placeholder 8">
            <a:extLst>
              <a:ext uri="{FF2B5EF4-FFF2-40B4-BE49-F238E27FC236}">
                <a16:creationId xmlns:a16="http://schemas.microsoft.com/office/drawing/2014/main" id="{80B8872F-1F58-6E44-93A8-704E133241A7}"/>
              </a:ext>
            </a:extLst>
          </p:cNvPr>
          <p:cNvSpPr>
            <a:spLocks noGrp="1"/>
          </p:cNvSpPr>
          <p:nvPr>
            <p:ph type="body" sz="quarter" idx="20" hasCustomPrompt="1"/>
          </p:nvPr>
        </p:nvSpPr>
        <p:spPr>
          <a:xfrm>
            <a:off x="6565817"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98" name="Text Placeholder 8">
            <a:extLst>
              <a:ext uri="{FF2B5EF4-FFF2-40B4-BE49-F238E27FC236}">
                <a16:creationId xmlns:a16="http://schemas.microsoft.com/office/drawing/2014/main" id="{F8799F16-BA21-5447-BD9E-B1E11CD691F0}"/>
              </a:ext>
            </a:extLst>
          </p:cNvPr>
          <p:cNvSpPr>
            <a:spLocks noGrp="1"/>
          </p:cNvSpPr>
          <p:nvPr>
            <p:ph type="body" sz="quarter" idx="21"/>
          </p:nvPr>
        </p:nvSpPr>
        <p:spPr>
          <a:xfrm>
            <a:off x="6565817"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99" name="Text Placeholder 8">
            <a:extLst>
              <a:ext uri="{FF2B5EF4-FFF2-40B4-BE49-F238E27FC236}">
                <a16:creationId xmlns:a16="http://schemas.microsoft.com/office/drawing/2014/main" id="{F21AA3D6-528F-0742-8E9F-102CE62EFDA5}"/>
              </a:ext>
            </a:extLst>
          </p:cNvPr>
          <p:cNvSpPr>
            <a:spLocks noGrp="1"/>
          </p:cNvSpPr>
          <p:nvPr>
            <p:ph type="body" sz="quarter" idx="22"/>
          </p:nvPr>
        </p:nvSpPr>
        <p:spPr>
          <a:xfrm>
            <a:off x="6565817"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00" name="Straight Connector 99">
            <a:extLst>
              <a:ext uri="{FF2B5EF4-FFF2-40B4-BE49-F238E27FC236}">
                <a16:creationId xmlns:a16="http://schemas.microsoft.com/office/drawing/2014/main" id="{2B334901-712E-E545-A8F3-50ADE6FCF1A5}"/>
              </a:ext>
            </a:extLst>
          </p:cNvPr>
          <p:cNvCxnSpPr>
            <a:cxnSpLocks/>
          </p:cNvCxnSpPr>
          <p:nvPr userDrawn="1"/>
        </p:nvCxnSpPr>
        <p:spPr>
          <a:xfrm flipH="1">
            <a:off x="6565816"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9E6E8F-2BCE-9B43-B016-3B7585C60F5C}"/>
              </a:ext>
            </a:extLst>
          </p:cNvPr>
          <p:cNvCxnSpPr>
            <a:cxnSpLocks/>
          </p:cNvCxnSpPr>
          <p:nvPr userDrawn="1"/>
        </p:nvCxnSpPr>
        <p:spPr>
          <a:xfrm flipH="1">
            <a:off x="6565816"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 name="Text Placeholder 8">
            <a:extLst>
              <a:ext uri="{FF2B5EF4-FFF2-40B4-BE49-F238E27FC236}">
                <a16:creationId xmlns:a16="http://schemas.microsoft.com/office/drawing/2014/main" id="{9C491C1F-AA84-444E-9FD3-31331DDF7633}"/>
              </a:ext>
            </a:extLst>
          </p:cNvPr>
          <p:cNvSpPr>
            <a:spLocks noGrp="1"/>
          </p:cNvSpPr>
          <p:nvPr>
            <p:ph type="body" sz="quarter" idx="23" hasCustomPrompt="1"/>
          </p:nvPr>
        </p:nvSpPr>
        <p:spPr>
          <a:xfrm>
            <a:off x="9279908" y="1756077"/>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03" name="Text Placeholder 8">
            <a:extLst>
              <a:ext uri="{FF2B5EF4-FFF2-40B4-BE49-F238E27FC236}">
                <a16:creationId xmlns:a16="http://schemas.microsoft.com/office/drawing/2014/main" id="{3177BCC5-0D80-2343-89C3-0E175AF64D4A}"/>
              </a:ext>
            </a:extLst>
          </p:cNvPr>
          <p:cNvSpPr>
            <a:spLocks noGrp="1"/>
          </p:cNvSpPr>
          <p:nvPr>
            <p:ph type="body" sz="quarter" idx="24"/>
          </p:nvPr>
        </p:nvSpPr>
        <p:spPr>
          <a:xfrm>
            <a:off x="9279908" y="2386778"/>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04" name="Text Placeholder 8">
            <a:extLst>
              <a:ext uri="{FF2B5EF4-FFF2-40B4-BE49-F238E27FC236}">
                <a16:creationId xmlns:a16="http://schemas.microsoft.com/office/drawing/2014/main" id="{8043399B-30C8-7C49-93B1-097DA532D2B7}"/>
              </a:ext>
            </a:extLst>
          </p:cNvPr>
          <p:cNvSpPr>
            <a:spLocks noGrp="1"/>
          </p:cNvSpPr>
          <p:nvPr>
            <p:ph type="body" sz="quarter" idx="25"/>
          </p:nvPr>
        </p:nvSpPr>
        <p:spPr>
          <a:xfrm>
            <a:off x="9279908" y="3093602"/>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05" name="Straight Connector 104">
            <a:extLst>
              <a:ext uri="{FF2B5EF4-FFF2-40B4-BE49-F238E27FC236}">
                <a16:creationId xmlns:a16="http://schemas.microsoft.com/office/drawing/2014/main" id="{B9F89AFF-E5AF-674F-87BA-F830C19B67F5}"/>
              </a:ext>
            </a:extLst>
          </p:cNvPr>
          <p:cNvCxnSpPr>
            <a:cxnSpLocks/>
          </p:cNvCxnSpPr>
          <p:nvPr userDrawn="1"/>
        </p:nvCxnSpPr>
        <p:spPr>
          <a:xfrm flipH="1">
            <a:off x="9279907" y="1638333"/>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EE62025-1051-DB4A-80BE-4B634BDF0EF0}"/>
              </a:ext>
            </a:extLst>
          </p:cNvPr>
          <p:cNvCxnSpPr>
            <a:cxnSpLocks/>
          </p:cNvCxnSpPr>
          <p:nvPr userDrawn="1"/>
        </p:nvCxnSpPr>
        <p:spPr>
          <a:xfrm flipH="1">
            <a:off x="9279907" y="1664301"/>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8">
            <a:extLst>
              <a:ext uri="{FF2B5EF4-FFF2-40B4-BE49-F238E27FC236}">
                <a16:creationId xmlns:a16="http://schemas.microsoft.com/office/drawing/2014/main" id="{70B428B5-7B08-0D4F-B3EC-5570C3D823A9}"/>
              </a:ext>
            </a:extLst>
          </p:cNvPr>
          <p:cNvSpPr>
            <a:spLocks noGrp="1"/>
          </p:cNvSpPr>
          <p:nvPr>
            <p:ph type="body" sz="quarter" idx="26" hasCustomPrompt="1"/>
          </p:nvPr>
        </p:nvSpPr>
        <p:spPr>
          <a:xfrm>
            <a:off x="1127125"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08" name="Text Placeholder 8">
            <a:extLst>
              <a:ext uri="{FF2B5EF4-FFF2-40B4-BE49-F238E27FC236}">
                <a16:creationId xmlns:a16="http://schemas.microsoft.com/office/drawing/2014/main" id="{EB7A4438-35C5-E24B-B147-DAF63B37E8A6}"/>
              </a:ext>
            </a:extLst>
          </p:cNvPr>
          <p:cNvSpPr>
            <a:spLocks noGrp="1"/>
          </p:cNvSpPr>
          <p:nvPr>
            <p:ph type="body" sz="quarter" idx="27"/>
          </p:nvPr>
        </p:nvSpPr>
        <p:spPr>
          <a:xfrm>
            <a:off x="1127125"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09" name="Text Placeholder 8">
            <a:extLst>
              <a:ext uri="{FF2B5EF4-FFF2-40B4-BE49-F238E27FC236}">
                <a16:creationId xmlns:a16="http://schemas.microsoft.com/office/drawing/2014/main" id="{FDA182A2-5516-0441-A9F0-FD2FF9CA6AD1}"/>
              </a:ext>
            </a:extLst>
          </p:cNvPr>
          <p:cNvSpPr>
            <a:spLocks noGrp="1"/>
          </p:cNvSpPr>
          <p:nvPr>
            <p:ph type="body" sz="quarter" idx="28"/>
          </p:nvPr>
        </p:nvSpPr>
        <p:spPr>
          <a:xfrm>
            <a:off x="1127125"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10" name="Straight Connector 109">
            <a:extLst>
              <a:ext uri="{FF2B5EF4-FFF2-40B4-BE49-F238E27FC236}">
                <a16:creationId xmlns:a16="http://schemas.microsoft.com/office/drawing/2014/main" id="{ADC11488-7D8C-3840-A318-6B5FD395EAD3}"/>
              </a:ext>
            </a:extLst>
          </p:cNvPr>
          <p:cNvCxnSpPr>
            <a:cxnSpLocks/>
          </p:cNvCxnSpPr>
          <p:nvPr userDrawn="1"/>
        </p:nvCxnSpPr>
        <p:spPr>
          <a:xfrm flipH="1">
            <a:off x="1127124"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6784242-BD7C-494B-B3DD-4CBE74DAEB92}"/>
              </a:ext>
            </a:extLst>
          </p:cNvPr>
          <p:cNvCxnSpPr>
            <a:cxnSpLocks/>
          </p:cNvCxnSpPr>
          <p:nvPr userDrawn="1"/>
        </p:nvCxnSpPr>
        <p:spPr>
          <a:xfrm flipH="1">
            <a:off x="1127124"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 name="Text Placeholder 8">
            <a:extLst>
              <a:ext uri="{FF2B5EF4-FFF2-40B4-BE49-F238E27FC236}">
                <a16:creationId xmlns:a16="http://schemas.microsoft.com/office/drawing/2014/main" id="{967C37CA-49DF-4D4D-AB76-9EFA28C70EB7}"/>
              </a:ext>
            </a:extLst>
          </p:cNvPr>
          <p:cNvSpPr>
            <a:spLocks noGrp="1"/>
          </p:cNvSpPr>
          <p:nvPr>
            <p:ph type="body" sz="quarter" idx="29" hasCustomPrompt="1"/>
          </p:nvPr>
        </p:nvSpPr>
        <p:spPr>
          <a:xfrm>
            <a:off x="3846471"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13" name="Text Placeholder 8">
            <a:extLst>
              <a:ext uri="{FF2B5EF4-FFF2-40B4-BE49-F238E27FC236}">
                <a16:creationId xmlns:a16="http://schemas.microsoft.com/office/drawing/2014/main" id="{ADF4D42E-687A-B848-A9C7-9F0A3FC0E5A3}"/>
              </a:ext>
            </a:extLst>
          </p:cNvPr>
          <p:cNvSpPr>
            <a:spLocks noGrp="1"/>
          </p:cNvSpPr>
          <p:nvPr>
            <p:ph type="body" sz="quarter" idx="30"/>
          </p:nvPr>
        </p:nvSpPr>
        <p:spPr>
          <a:xfrm>
            <a:off x="3846471"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14" name="Text Placeholder 8">
            <a:extLst>
              <a:ext uri="{FF2B5EF4-FFF2-40B4-BE49-F238E27FC236}">
                <a16:creationId xmlns:a16="http://schemas.microsoft.com/office/drawing/2014/main" id="{0D29FAF5-7722-0A47-9C87-A170A69ED710}"/>
              </a:ext>
            </a:extLst>
          </p:cNvPr>
          <p:cNvSpPr>
            <a:spLocks noGrp="1"/>
          </p:cNvSpPr>
          <p:nvPr>
            <p:ph type="body" sz="quarter" idx="31"/>
          </p:nvPr>
        </p:nvSpPr>
        <p:spPr>
          <a:xfrm>
            <a:off x="3846471"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15" name="Straight Connector 114">
            <a:extLst>
              <a:ext uri="{FF2B5EF4-FFF2-40B4-BE49-F238E27FC236}">
                <a16:creationId xmlns:a16="http://schemas.microsoft.com/office/drawing/2014/main" id="{9568C017-D48C-FE41-ADBD-E93CE6795CC1}"/>
              </a:ext>
            </a:extLst>
          </p:cNvPr>
          <p:cNvCxnSpPr>
            <a:cxnSpLocks/>
          </p:cNvCxnSpPr>
          <p:nvPr userDrawn="1"/>
        </p:nvCxnSpPr>
        <p:spPr>
          <a:xfrm flipH="1">
            <a:off x="3846470"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F113953-1941-D844-B9F5-569AC577EAC6}"/>
              </a:ext>
            </a:extLst>
          </p:cNvPr>
          <p:cNvCxnSpPr>
            <a:cxnSpLocks/>
          </p:cNvCxnSpPr>
          <p:nvPr userDrawn="1"/>
        </p:nvCxnSpPr>
        <p:spPr>
          <a:xfrm flipH="1">
            <a:off x="3846470"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7" name="Text Placeholder 8">
            <a:extLst>
              <a:ext uri="{FF2B5EF4-FFF2-40B4-BE49-F238E27FC236}">
                <a16:creationId xmlns:a16="http://schemas.microsoft.com/office/drawing/2014/main" id="{C1B968FB-D65B-8440-A13D-5715FA7A15E5}"/>
              </a:ext>
            </a:extLst>
          </p:cNvPr>
          <p:cNvSpPr>
            <a:spLocks noGrp="1"/>
          </p:cNvSpPr>
          <p:nvPr>
            <p:ph type="body" sz="quarter" idx="32" hasCustomPrompt="1"/>
          </p:nvPr>
        </p:nvSpPr>
        <p:spPr>
          <a:xfrm>
            <a:off x="6565817"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18" name="Text Placeholder 8">
            <a:extLst>
              <a:ext uri="{FF2B5EF4-FFF2-40B4-BE49-F238E27FC236}">
                <a16:creationId xmlns:a16="http://schemas.microsoft.com/office/drawing/2014/main" id="{8DF17C4F-6EEB-7D41-9975-B8F9CB07EBC0}"/>
              </a:ext>
            </a:extLst>
          </p:cNvPr>
          <p:cNvSpPr>
            <a:spLocks noGrp="1"/>
          </p:cNvSpPr>
          <p:nvPr>
            <p:ph type="body" sz="quarter" idx="33"/>
          </p:nvPr>
        </p:nvSpPr>
        <p:spPr>
          <a:xfrm>
            <a:off x="6565817"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19" name="Text Placeholder 8">
            <a:extLst>
              <a:ext uri="{FF2B5EF4-FFF2-40B4-BE49-F238E27FC236}">
                <a16:creationId xmlns:a16="http://schemas.microsoft.com/office/drawing/2014/main" id="{BD6FF321-D359-4640-95BA-EE35B42B92D5}"/>
              </a:ext>
            </a:extLst>
          </p:cNvPr>
          <p:cNvSpPr>
            <a:spLocks noGrp="1"/>
          </p:cNvSpPr>
          <p:nvPr>
            <p:ph type="body" sz="quarter" idx="34"/>
          </p:nvPr>
        </p:nvSpPr>
        <p:spPr>
          <a:xfrm>
            <a:off x="6565817"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20" name="Straight Connector 119">
            <a:extLst>
              <a:ext uri="{FF2B5EF4-FFF2-40B4-BE49-F238E27FC236}">
                <a16:creationId xmlns:a16="http://schemas.microsoft.com/office/drawing/2014/main" id="{30DDC796-3E0D-0A49-AF70-CDA4F725EBDA}"/>
              </a:ext>
            </a:extLst>
          </p:cNvPr>
          <p:cNvCxnSpPr>
            <a:cxnSpLocks/>
          </p:cNvCxnSpPr>
          <p:nvPr userDrawn="1"/>
        </p:nvCxnSpPr>
        <p:spPr>
          <a:xfrm flipH="1">
            <a:off x="6565816"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804962F-A58E-0840-B296-F84525410A9E}"/>
              </a:ext>
            </a:extLst>
          </p:cNvPr>
          <p:cNvCxnSpPr>
            <a:cxnSpLocks/>
          </p:cNvCxnSpPr>
          <p:nvPr userDrawn="1"/>
        </p:nvCxnSpPr>
        <p:spPr>
          <a:xfrm flipH="1">
            <a:off x="6565816"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2" name="Text Placeholder 8">
            <a:extLst>
              <a:ext uri="{FF2B5EF4-FFF2-40B4-BE49-F238E27FC236}">
                <a16:creationId xmlns:a16="http://schemas.microsoft.com/office/drawing/2014/main" id="{4B30DA08-AF0A-4445-956C-DD35F374E218}"/>
              </a:ext>
            </a:extLst>
          </p:cNvPr>
          <p:cNvSpPr>
            <a:spLocks noGrp="1"/>
          </p:cNvSpPr>
          <p:nvPr>
            <p:ph type="body" sz="quarter" idx="35" hasCustomPrompt="1"/>
          </p:nvPr>
        </p:nvSpPr>
        <p:spPr>
          <a:xfrm>
            <a:off x="9279908" y="4338971"/>
            <a:ext cx="668636" cy="431090"/>
          </a:xfrm>
        </p:spPr>
        <p:txBody>
          <a:bodyPr>
            <a:noAutofit/>
          </a:bodyPr>
          <a:lstStyle>
            <a:lvl1pPr marL="0" indent="0">
              <a:buNone/>
              <a:defRPr sz="2800" b="0" i="0">
                <a:solidFill>
                  <a:schemeClr val="tx1">
                    <a:lumMod val="75000"/>
                    <a:lumOff val="25000"/>
                  </a:schemeClr>
                </a:solidFill>
                <a:latin typeface="HelveticaNeueLT Pro 65 Md" panose="020B0604020202020204" pitchFamily="34" charset="77"/>
              </a:defRPr>
            </a:lvl1pPr>
          </a:lstStyle>
          <a:p>
            <a:pPr lvl="0"/>
            <a:r>
              <a:rPr lang="en-GB" dirty="0"/>
              <a:t>XX</a:t>
            </a:r>
          </a:p>
        </p:txBody>
      </p:sp>
      <p:sp>
        <p:nvSpPr>
          <p:cNvPr id="123" name="Text Placeholder 8">
            <a:extLst>
              <a:ext uri="{FF2B5EF4-FFF2-40B4-BE49-F238E27FC236}">
                <a16:creationId xmlns:a16="http://schemas.microsoft.com/office/drawing/2014/main" id="{01285782-89CF-8540-8A8F-8F864D716EF7}"/>
              </a:ext>
            </a:extLst>
          </p:cNvPr>
          <p:cNvSpPr>
            <a:spLocks noGrp="1"/>
          </p:cNvSpPr>
          <p:nvPr>
            <p:ph type="body" sz="quarter" idx="36"/>
          </p:nvPr>
        </p:nvSpPr>
        <p:spPr>
          <a:xfrm>
            <a:off x="9279908" y="4969672"/>
            <a:ext cx="2361230" cy="640366"/>
          </a:xfrm>
        </p:spPr>
        <p:txBody>
          <a:bodyPr anchor="b" anchorCtr="0">
            <a:normAutofit/>
          </a:bodyPr>
          <a:lstStyle>
            <a:lvl1pPr marL="0" indent="0">
              <a:lnSpc>
                <a:spcPct val="100000"/>
              </a:lnSpc>
              <a:spcBef>
                <a:spcPts val="0"/>
              </a:spcBef>
              <a:buNone/>
              <a:defRPr sz="2000" b="0" i="0">
                <a:solidFill>
                  <a:schemeClr val="accent1"/>
                </a:solidFill>
                <a:latin typeface="HelveticaNeueLT Pro 65 Md" panose="020B0604020202020204" pitchFamily="34" charset="77"/>
              </a:defRPr>
            </a:lvl1pPr>
          </a:lstStyle>
          <a:p>
            <a:pPr lvl="0"/>
            <a:endParaRPr lang="en-GB" dirty="0"/>
          </a:p>
        </p:txBody>
      </p:sp>
      <p:sp>
        <p:nvSpPr>
          <p:cNvPr id="124" name="Text Placeholder 8">
            <a:extLst>
              <a:ext uri="{FF2B5EF4-FFF2-40B4-BE49-F238E27FC236}">
                <a16:creationId xmlns:a16="http://schemas.microsoft.com/office/drawing/2014/main" id="{0432FF91-5950-B84E-B8B8-E9C5CDEE5352}"/>
              </a:ext>
            </a:extLst>
          </p:cNvPr>
          <p:cNvSpPr>
            <a:spLocks noGrp="1"/>
          </p:cNvSpPr>
          <p:nvPr>
            <p:ph type="body" sz="quarter" idx="37"/>
          </p:nvPr>
        </p:nvSpPr>
        <p:spPr>
          <a:xfrm>
            <a:off x="9279908" y="5676496"/>
            <a:ext cx="2361230" cy="776692"/>
          </a:xfrm>
        </p:spPr>
        <p:txBody>
          <a:bodyPr>
            <a:normAutofit/>
          </a:bodyPr>
          <a:lstStyle>
            <a:lvl1pPr marL="0" indent="0">
              <a:lnSpc>
                <a:spcPct val="100000"/>
              </a:lnSpc>
              <a:buNone/>
              <a:defRPr sz="1400" b="0" i="0">
                <a:latin typeface="HelveticaNeueLT Pro 45 Lt" panose="020B0403020202020204" pitchFamily="34" charset="77"/>
              </a:defRPr>
            </a:lvl1pPr>
          </a:lstStyle>
          <a:p>
            <a:pPr lvl="0"/>
            <a:endParaRPr lang="en-GB" dirty="0"/>
          </a:p>
        </p:txBody>
      </p:sp>
      <p:cxnSp>
        <p:nvCxnSpPr>
          <p:cNvPr id="125" name="Straight Connector 124">
            <a:extLst>
              <a:ext uri="{FF2B5EF4-FFF2-40B4-BE49-F238E27FC236}">
                <a16:creationId xmlns:a16="http://schemas.microsoft.com/office/drawing/2014/main" id="{F2F842C5-CAB5-B04C-B830-114FEB990108}"/>
              </a:ext>
            </a:extLst>
          </p:cNvPr>
          <p:cNvCxnSpPr>
            <a:cxnSpLocks/>
          </p:cNvCxnSpPr>
          <p:nvPr userDrawn="1"/>
        </p:nvCxnSpPr>
        <p:spPr>
          <a:xfrm flipH="1">
            <a:off x="9279907" y="4221227"/>
            <a:ext cx="236123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CE9077-0018-1D40-9A0C-D82B46F8DCD2}"/>
              </a:ext>
            </a:extLst>
          </p:cNvPr>
          <p:cNvCxnSpPr>
            <a:cxnSpLocks/>
          </p:cNvCxnSpPr>
          <p:nvPr userDrawn="1"/>
        </p:nvCxnSpPr>
        <p:spPr>
          <a:xfrm flipH="1">
            <a:off x="9279907" y="4247195"/>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Title 10">
            <a:extLst>
              <a:ext uri="{FF2B5EF4-FFF2-40B4-BE49-F238E27FC236}">
                <a16:creationId xmlns:a16="http://schemas.microsoft.com/office/drawing/2014/main" id="{A69E28B0-B2D2-0542-BF0C-7BF2EEF4B462}"/>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47" name="Text Placeholder 15">
            <a:extLst>
              <a:ext uri="{FF2B5EF4-FFF2-40B4-BE49-F238E27FC236}">
                <a16:creationId xmlns:a16="http://schemas.microsoft.com/office/drawing/2014/main" id="{DF35DCAB-ED6E-C841-AE00-20199BC93FF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529347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C1D3BD9E-45C3-BF43-8A17-33D649A253D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1" name="Title 10">
            <a:extLst>
              <a:ext uri="{FF2B5EF4-FFF2-40B4-BE49-F238E27FC236}">
                <a16:creationId xmlns:a16="http://schemas.microsoft.com/office/drawing/2014/main" id="{4E389685-9AD0-804A-8EC2-D3CCC68609D9}"/>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EFCDA41-F12C-7E45-B6A2-96E3E5FE63E9}"/>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2" name="Text Placeholder 13">
            <a:extLst>
              <a:ext uri="{FF2B5EF4-FFF2-40B4-BE49-F238E27FC236}">
                <a16:creationId xmlns:a16="http://schemas.microsoft.com/office/drawing/2014/main" id="{A715DB36-3225-A54B-941F-632A8EE1CB6F}"/>
              </a:ext>
            </a:extLst>
          </p:cNvPr>
          <p:cNvSpPr>
            <a:spLocks noGrp="1"/>
          </p:cNvSpPr>
          <p:nvPr>
            <p:ph type="body" sz="quarter" idx="16"/>
          </p:nvPr>
        </p:nvSpPr>
        <p:spPr>
          <a:xfrm>
            <a:off x="1127124" y="1426029"/>
            <a:ext cx="10515600" cy="4934468"/>
          </a:xfrm>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95549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10515600" cy="50403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5">
            <a:extLst>
              <a:ext uri="{FF2B5EF4-FFF2-40B4-BE49-F238E27FC236}">
                <a16:creationId xmlns:a16="http://schemas.microsoft.com/office/drawing/2014/main" id="{E3346A3C-7FEE-F748-8A2B-6B478245A49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5" name="Title 10">
            <a:extLst>
              <a:ext uri="{FF2B5EF4-FFF2-40B4-BE49-F238E27FC236}">
                <a16:creationId xmlns:a16="http://schemas.microsoft.com/office/drawing/2014/main" id="{5A8191FD-244A-3747-8A32-5FD4CB15C924}"/>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7" name="Text Placeholder 2">
            <a:extLst>
              <a:ext uri="{FF2B5EF4-FFF2-40B4-BE49-F238E27FC236}">
                <a16:creationId xmlns:a16="http://schemas.microsoft.com/office/drawing/2014/main" id="{71A1DF44-42AD-C14F-BC0F-E11D9FAAD8EE}"/>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688531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10515600" cy="5040313"/>
          </a:xfrm>
        </p:spPr>
        <p:txBody>
          <a:bodyPr/>
          <a:lstStyle>
            <a:lvl1pPr marL="358775" indent="-358775">
              <a:buFont typeface="+mj-lt"/>
              <a:buAutoNum type="arabicPeriod"/>
              <a:tabLst/>
              <a:defRPr/>
            </a:lvl1pPr>
            <a:lvl2pPr marL="712788" indent="-263525">
              <a:tabLst/>
              <a:defRPr/>
            </a:lvl2pPr>
            <a:lvl3pPr marL="712788" indent="-263525">
              <a:tabLst/>
              <a:defRPr/>
            </a:lvl3pPr>
            <a:lvl4pPr marL="712788" indent="-263525">
              <a:tabLst/>
              <a:defRPr/>
            </a:lvl4pPr>
            <a:lvl5pPr marL="712788" indent="-263525">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FFEA2534-12FF-8548-AC93-F66BE3342F21}"/>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C4F4B56E-2344-104B-AA77-196D0C2C3614}"/>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28D8AB4B-27C1-F049-86B0-7B756F30F72B}"/>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555387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30137"/>
            <a:ext cx="10515600" cy="5175250"/>
          </a:xfrm>
        </p:spPr>
        <p:txBody>
          <a:bodyPr numCol="2" spcCol="288000"/>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8BF72675-FE69-7F43-AA61-5392B65B92F8}"/>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54FAD86F-40DA-3F4D-9BA9-8B7542F0F660}"/>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D73A2919-84A7-5746-9C02-2D52F5B8C287}"/>
              </a:ext>
            </a:extLst>
          </p:cNvPr>
          <p:cNvSpPr>
            <a:spLocks noGrp="1"/>
          </p:cNvSpPr>
          <p:nvPr>
            <p:ph type="body" sz="quarter" idx="15" hasCustomPrompt="1"/>
          </p:nvPr>
        </p:nvSpPr>
        <p:spPr>
          <a:xfrm>
            <a:off x="1127125" y="252613"/>
            <a:ext cx="10515599" cy="182999"/>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548199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30137"/>
            <a:ext cx="10515600" cy="5175250"/>
          </a:xfrm>
        </p:spPr>
        <p:txBody>
          <a:bodyPr numCol="2" spcCol="28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6078D9AB-C803-F241-8855-221CCD86295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D89910F7-6372-6741-8900-21AEB9C8ADA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D5B07E1C-437B-8340-AAD0-6FAD0D7F5FFC}"/>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21936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ark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C6E3985-0DEA-3549-9BD9-A1A0CDD54A22}"/>
              </a:ext>
            </a:extLst>
          </p:cNvPr>
          <p:cNvSpPr>
            <a:spLocks noGrp="1"/>
          </p:cNvSpPr>
          <p:nvPr>
            <p:ph type="pic" sz="quarter" idx="10" hasCustomPrompt="1"/>
          </p:nvPr>
        </p:nvSpPr>
        <p:spPr>
          <a:xfrm>
            <a:off x="0" y="0"/>
            <a:ext cx="12192000" cy="6858000"/>
          </a:xfrm>
          <a:prstGeom prst="rect">
            <a:avLst/>
          </a:prstGeom>
          <a:solidFill>
            <a:schemeClr val="tx1">
              <a:lumMod val="85000"/>
              <a:lumOff val="15000"/>
            </a:schemeClr>
          </a:solidFill>
        </p:spPr>
        <p:txBody>
          <a:bodyPr tIns="3816000">
            <a:normAutofit/>
          </a:bodyPr>
          <a:lstStyle>
            <a:lvl1pPr marL="0" indent="0" algn="ctr">
              <a:buNone/>
              <a:defRPr sz="1800" b="0" i="0">
                <a:solidFill>
                  <a:schemeClr val="bg1">
                    <a:lumMod val="65000"/>
                  </a:schemeClr>
                </a:solidFill>
                <a:latin typeface="HelveticaNeueLT Pro 45 Lt" panose="020B0403020202020204" pitchFamily="34" charset="77"/>
              </a:defRPr>
            </a:lvl1pPr>
          </a:lstStyle>
          <a:p>
            <a:r>
              <a:rPr lang="en-GB" dirty="0"/>
              <a:t>Click icon to add image</a:t>
            </a:r>
          </a:p>
        </p:txBody>
      </p:sp>
      <p:sp>
        <p:nvSpPr>
          <p:cNvPr id="2" name="Title 1">
            <a:extLst>
              <a:ext uri="{FF2B5EF4-FFF2-40B4-BE49-F238E27FC236}">
                <a16:creationId xmlns:a16="http://schemas.microsoft.com/office/drawing/2014/main" id="{B861A99B-44FE-5C42-8167-A89F8377CE9B}"/>
              </a:ext>
            </a:extLst>
          </p:cNvPr>
          <p:cNvSpPr>
            <a:spLocks noGrp="1"/>
          </p:cNvSpPr>
          <p:nvPr>
            <p:ph type="ctrTitle"/>
          </p:nvPr>
        </p:nvSpPr>
        <p:spPr>
          <a:xfrm>
            <a:off x="371475" y="2598003"/>
            <a:ext cx="11449050" cy="830997"/>
          </a:xfrm>
          <a:prstGeom prst="rect">
            <a:avLst/>
          </a:prstGeom>
        </p:spPr>
        <p:txBody>
          <a:bodyPr lIns="0" tIns="0" rIns="0" bIns="0" anchor="t">
            <a:spAutoFit/>
          </a:bodyPr>
          <a:lstStyle>
            <a:lvl1pPr algn="l">
              <a:defRPr sz="6000" b="0" i="0">
                <a:solidFill>
                  <a:schemeClr val="bg1"/>
                </a:solidFill>
                <a:latin typeface="HelveticaNeueLT Pro 65 Md" panose="020B0604020202020204"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F81DA5-ED3B-BF4A-A579-C248BEA25E64}"/>
              </a:ext>
            </a:extLst>
          </p:cNvPr>
          <p:cNvSpPr>
            <a:spLocks noGrp="1"/>
          </p:cNvSpPr>
          <p:nvPr>
            <p:ph type="subTitle" idx="1" hasCustomPrompt="1"/>
          </p:nvPr>
        </p:nvSpPr>
        <p:spPr>
          <a:xfrm>
            <a:off x="363969" y="2107783"/>
            <a:ext cx="11449050" cy="243841"/>
          </a:xfrm>
          <a:prstGeom prst="rect">
            <a:avLst/>
          </a:prstGeom>
        </p:spPr>
        <p:txBody>
          <a:bodyPr lIns="0" tIns="0" rIns="0" bIns="0">
            <a:normAutofit/>
          </a:bodyPr>
          <a:lstStyle>
            <a:lvl1pPr marL="0" indent="0" algn="l">
              <a:buNone/>
              <a:defRPr sz="1800" b="0" i="0" spc="300">
                <a:solidFill>
                  <a:schemeClr val="bg1"/>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Text Placeholder 13">
            <a:extLst>
              <a:ext uri="{FF2B5EF4-FFF2-40B4-BE49-F238E27FC236}">
                <a16:creationId xmlns:a16="http://schemas.microsoft.com/office/drawing/2014/main" id="{FAA75872-7804-B842-AB8A-EBCEFA5D8E66}"/>
              </a:ext>
            </a:extLst>
          </p:cNvPr>
          <p:cNvSpPr>
            <a:spLocks noGrp="1"/>
          </p:cNvSpPr>
          <p:nvPr>
            <p:ph type="body" sz="quarter" idx="12" hasCustomPrompt="1"/>
          </p:nvPr>
        </p:nvSpPr>
        <p:spPr>
          <a:xfrm>
            <a:off x="371475" y="368300"/>
            <a:ext cx="1142692" cy="7216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2" name="Text Placeholder 9">
            <a:extLst>
              <a:ext uri="{FF2B5EF4-FFF2-40B4-BE49-F238E27FC236}">
                <a16:creationId xmlns:a16="http://schemas.microsoft.com/office/drawing/2014/main" id="{FBFEE30A-C253-2A47-A175-3987055241E3}"/>
              </a:ext>
            </a:extLst>
          </p:cNvPr>
          <p:cNvSpPr>
            <a:spLocks noGrp="1"/>
          </p:cNvSpPr>
          <p:nvPr>
            <p:ph type="body" sz="quarter" idx="11" hasCustomPrompt="1"/>
          </p:nvPr>
        </p:nvSpPr>
        <p:spPr>
          <a:xfrm>
            <a:off x="371475" y="5753100"/>
            <a:ext cx="8105775" cy="736600"/>
          </a:xfrm>
          <a:prstGeom prst="rect">
            <a:avLst/>
          </a:prstGeom>
        </p:spPr>
        <p:txBody>
          <a:bodyPr lIns="0" tIns="0" rIns="0" bIns="0" anchor="b">
            <a:normAutofit/>
          </a:bodyPr>
          <a:lstStyle>
            <a:lvl1pPr marL="0" indent="0">
              <a:spcBef>
                <a:spcPts val="0"/>
              </a:spcBef>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Date Month Year</a:t>
            </a:r>
          </a:p>
          <a:p>
            <a:pPr lvl="0"/>
            <a:r>
              <a:rPr lang="en-GB" dirty="0"/>
              <a:t>Name of Presenter</a:t>
            </a:r>
          </a:p>
        </p:txBody>
      </p:sp>
    </p:spTree>
    <p:extLst>
      <p:ext uri="{BB962C8B-B14F-4D97-AF65-F5344CB8AC3E}">
        <p14:creationId xmlns:p14="http://schemas.microsoft.com/office/powerpoint/2010/main" val="614014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10515600" cy="5040313"/>
          </a:xfrm>
        </p:spPr>
        <p:txBody>
          <a:bodyPr numCol="2" spcCol="288000"/>
          <a:lstStyle>
            <a:lvl1pPr marL="358775" indent="-358775">
              <a:buFont typeface="+mj-lt"/>
              <a:buAutoNum type="arabicPeriod"/>
              <a:tabLst/>
              <a:defRPr/>
            </a:lvl1pPr>
            <a:lvl2pPr marL="712788" indent="-263525">
              <a:tabLst/>
              <a:defRPr/>
            </a:lvl2pPr>
            <a:lvl3pPr marL="712788" indent="-263525">
              <a:tabLst/>
              <a:defRPr/>
            </a:lvl3pPr>
            <a:lvl4pPr marL="712788" indent="-263525">
              <a:tabLst/>
              <a:defRPr/>
            </a:lvl4pPr>
            <a:lvl5pPr marL="712788" indent="-263525">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A01142DD-1803-8F4D-BB26-D8FB42E5596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289EEC52-0F6F-B943-B134-20F404316458}"/>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6" name="Text Placeholder 2">
            <a:extLst>
              <a:ext uri="{FF2B5EF4-FFF2-40B4-BE49-F238E27FC236}">
                <a16:creationId xmlns:a16="http://schemas.microsoft.com/office/drawing/2014/main" id="{B29D276D-FFA8-0C49-AA55-5E749B1DB99D}"/>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789069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6784137" y="1319034"/>
            <a:ext cx="4858587" cy="4948773"/>
          </a:xfrm>
        </p:spPr>
        <p:txBody>
          <a:bodyPr numCol="1" spcCol="108000" anchor="ctr"/>
          <a:lstStyle>
            <a:lvl1pPr marL="285750" indent="-285750">
              <a:buFont typeface="System Font Regular"/>
              <a:buChar char="–"/>
              <a:defRPr/>
            </a:lvl1pPr>
          </a:lstStyle>
          <a:p>
            <a:pPr lvl="0"/>
            <a:r>
              <a:rPr lang="en-GB" dirty="0"/>
              <a:t>Click to edit Master text styles</a:t>
            </a:r>
          </a:p>
        </p:txBody>
      </p:sp>
      <p:sp>
        <p:nvSpPr>
          <p:cNvPr id="12" name="Text Placeholder 15">
            <a:extLst>
              <a:ext uri="{FF2B5EF4-FFF2-40B4-BE49-F238E27FC236}">
                <a16:creationId xmlns:a16="http://schemas.microsoft.com/office/drawing/2014/main" id="{54BEB6D7-75A1-3944-BD55-676262760B2C}"/>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6" name="Text Placeholder 2">
            <a:extLst>
              <a:ext uri="{FF2B5EF4-FFF2-40B4-BE49-F238E27FC236}">
                <a16:creationId xmlns:a16="http://schemas.microsoft.com/office/drawing/2014/main" id="{4A9B00E9-BD78-6E48-BDFE-46372C4CE4ED}"/>
              </a:ext>
            </a:extLst>
          </p:cNvPr>
          <p:cNvSpPr>
            <a:spLocks noGrp="1"/>
          </p:cNvSpPr>
          <p:nvPr>
            <p:ph type="body" sz="quarter" idx="15" hasCustomPrompt="1"/>
          </p:nvPr>
        </p:nvSpPr>
        <p:spPr>
          <a:xfrm>
            <a:off x="1127125" y="252613"/>
            <a:ext cx="10515599"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3" name="Text Placeholder 13">
            <a:extLst>
              <a:ext uri="{FF2B5EF4-FFF2-40B4-BE49-F238E27FC236}">
                <a16:creationId xmlns:a16="http://schemas.microsoft.com/office/drawing/2014/main" id="{53326495-4F5D-44A9-6C0A-2A6F1CDE760C}"/>
              </a:ext>
            </a:extLst>
          </p:cNvPr>
          <p:cNvSpPr>
            <a:spLocks noGrp="1"/>
          </p:cNvSpPr>
          <p:nvPr>
            <p:ph type="body" sz="quarter" idx="16"/>
          </p:nvPr>
        </p:nvSpPr>
        <p:spPr>
          <a:xfrm>
            <a:off x="1127124" y="1319034"/>
            <a:ext cx="4858587" cy="4948773"/>
          </a:xfrm>
        </p:spPr>
        <p:txBody>
          <a:bodyPr numCol="1" spcCol="108000" anchor="ctr">
            <a:normAutofit/>
          </a:bodyPr>
          <a:lstStyle>
            <a:lvl1pPr marL="0" indent="0">
              <a:lnSpc>
                <a:spcPct val="90000"/>
              </a:lnSpc>
              <a:spcBef>
                <a:spcPts val="0"/>
              </a:spcBef>
              <a:buFont typeface="System Font Regular"/>
              <a:buNone/>
              <a:defRPr sz="44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4" name="Title 3">
            <a:extLst>
              <a:ext uri="{FF2B5EF4-FFF2-40B4-BE49-F238E27FC236}">
                <a16:creationId xmlns:a16="http://schemas.microsoft.com/office/drawing/2014/main" id="{362EF8F0-D842-0652-91F7-7F6EC9E141D4}"/>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32928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 Subtitle + Text x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9703" y="1506397"/>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4" y="2101629"/>
            <a:ext cx="4944825" cy="4340413"/>
          </a:xfrm>
          <a:prstGeom prst="rect">
            <a:avLst/>
          </a:prstGeom>
        </p:spPr>
        <p:txBody>
          <a:bodyPr wrap="square" lIns="0" tIns="0" rIns="0" bIns="0" anchor="t">
            <a:normAutofit/>
          </a:bodyPr>
          <a:lstStyle>
            <a:lvl1pPr marL="177800" indent="-177800">
              <a:lnSpc>
                <a:spcPct val="120000"/>
              </a:lnSpc>
              <a:spcBef>
                <a:spcPts val="0"/>
              </a:spcBef>
              <a:spcAft>
                <a:spcPts val="1200"/>
              </a:spcAft>
              <a:tabLst/>
              <a:defRPr sz="1800" b="0" i="0">
                <a:latin typeface="HelveticaNeueLT Pro 45 Lt" panose="020B0403020202020204" pitchFamily="34" charset="77"/>
              </a:defRPr>
            </a:lvl1pPr>
          </a:lstStyle>
          <a:p>
            <a:pPr lvl="0"/>
            <a:r>
              <a:rPr lang="en-GB" dirty="0"/>
              <a:t>Click to edit Master text styles</a:t>
            </a:r>
          </a:p>
        </p:txBody>
      </p:sp>
      <p:sp>
        <p:nvSpPr>
          <p:cNvPr id="16" name="Picture Placeholder 8">
            <a:extLst>
              <a:ext uri="{FF2B5EF4-FFF2-40B4-BE49-F238E27FC236}">
                <a16:creationId xmlns:a16="http://schemas.microsoft.com/office/drawing/2014/main" id="{0C934DAF-3320-A441-BF71-3B408818BCE5}"/>
              </a:ext>
            </a:extLst>
          </p:cNvPr>
          <p:cNvSpPr>
            <a:spLocks noGrp="1"/>
          </p:cNvSpPr>
          <p:nvPr>
            <p:ph type="pic" sz="quarter" idx="18" hasCustomPrompt="1"/>
          </p:nvPr>
        </p:nvSpPr>
        <p:spPr>
          <a:xfrm>
            <a:off x="6700478" y="1506397"/>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7" name="Text Placeholder 4">
            <a:extLst>
              <a:ext uri="{FF2B5EF4-FFF2-40B4-BE49-F238E27FC236}">
                <a16:creationId xmlns:a16="http://schemas.microsoft.com/office/drawing/2014/main" id="{CBE1F572-C96F-134C-8C9C-858F4774AA48}"/>
              </a:ext>
            </a:extLst>
          </p:cNvPr>
          <p:cNvSpPr>
            <a:spLocks noGrp="1"/>
          </p:cNvSpPr>
          <p:nvPr>
            <p:ph type="body" sz="quarter" idx="19"/>
          </p:nvPr>
        </p:nvSpPr>
        <p:spPr>
          <a:xfrm>
            <a:off x="6700478" y="2101629"/>
            <a:ext cx="4944825" cy="4340413"/>
          </a:xfrm>
          <a:prstGeom prst="rect">
            <a:avLst/>
          </a:prstGeom>
        </p:spPr>
        <p:txBody>
          <a:bodyPr wrap="square" lIns="0" tIns="0" rIns="0" bIns="0" anchor="t">
            <a:normAutofit/>
          </a:bodyPr>
          <a:lstStyle>
            <a:lvl1pPr marL="177800" indent="-177800">
              <a:lnSpc>
                <a:spcPct val="120000"/>
              </a:lnSpc>
              <a:spcBef>
                <a:spcPts val="0"/>
              </a:spcBef>
              <a:spcAft>
                <a:spcPts val="1200"/>
              </a:spcAft>
              <a:tabLst/>
              <a:defRPr sz="1800" b="0" i="0">
                <a:latin typeface="HelveticaNeueLT Pro 45 Lt" panose="020B0403020202020204" pitchFamily="34" charset="77"/>
              </a:defRPr>
            </a:lvl1pPr>
          </a:lstStyle>
          <a:p>
            <a:pPr lvl="0"/>
            <a:r>
              <a:rPr lang="en-GB" dirty="0"/>
              <a:t>Click to edit Master text styles</a:t>
            </a:r>
          </a:p>
        </p:txBody>
      </p:sp>
      <p:sp>
        <p:nvSpPr>
          <p:cNvPr id="18" name="Text Placeholder 4">
            <a:extLst>
              <a:ext uri="{FF2B5EF4-FFF2-40B4-BE49-F238E27FC236}">
                <a16:creationId xmlns:a16="http://schemas.microsoft.com/office/drawing/2014/main" id="{588F0185-B842-4843-95D3-C15B2956E364}"/>
              </a:ext>
            </a:extLst>
          </p:cNvPr>
          <p:cNvSpPr>
            <a:spLocks noGrp="1"/>
          </p:cNvSpPr>
          <p:nvPr>
            <p:ph type="body" sz="quarter" idx="20"/>
          </p:nvPr>
        </p:nvSpPr>
        <p:spPr>
          <a:xfrm>
            <a:off x="1727859" y="1579718"/>
            <a:ext cx="4344089" cy="249299"/>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9" name="Text Placeholder 4">
            <a:extLst>
              <a:ext uri="{FF2B5EF4-FFF2-40B4-BE49-F238E27FC236}">
                <a16:creationId xmlns:a16="http://schemas.microsoft.com/office/drawing/2014/main" id="{09A2F74B-3E43-5C4F-9267-E658741B1F21}"/>
              </a:ext>
            </a:extLst>
          </p:cNvPr>
          <p:cNvSpPr>
            <a:spLocks noGrp="1"/>
          </p:cNvSpPr>
          <p:nvPr>
            <p:ph type="body" sz="quarter" idx="21"/>
          </p:nvPr>
        </p:nvSpPr>
        <p:spPr>
          <a:xfrm>
            <a:off x="7298634" y="1579718"/>
            <a:ext cx="4344089" cy="249299"/>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79B2DE84-16FC-F844-B989-9563B7F109D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5" name="Title 10">
            <a:extLst>
              <a:ext uri="{FF2B5EF4-FFF2-40B4-BE49-F238E27FC236}">
                <a16:creationId xmlns:a16="http://schemas.microsoft.com/office/drawing/2014/main" id="{6DDA5A32-4223-964E-91B5-0B996D0BAF99}"/>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A37DD206-4E94-E34A-AE5E-35B643EBC2DA}"/>
              </a:ext>
            </a:extLst>
          </p:cNvPr>
          <p:cNvSpPr>
            <a:spLocks noGrp="1"/>
          </p:cNvSpPr>
          <p:nvPr>
            <p:ph type="body" sz="quarter" idx="22" hasCustomPrompt="1"/>
          </p:nvPr>
        </p:nvSpPr>
        <p:spPr>
          <a:xfrm>
            <a:off x="1127125" y="252613"/>
            <a:ext cx="1051559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998029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 Subtitle + Text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727861" y="1506095"/>
            <a:ext cx="264643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24" y="1542469"/>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5" y="2183524"/>
            <a:ext cx="3247168" cy="4258518"/>
          </a:xfrm>
          <a:prstGeom prst="rect">
            <a:avLst/>
          </a:prstGeom>
        </p:spPr>
        <p:txBody>
          <a:bodyPr wrap="square" lIns="0" tIns="0" rIns="0" bIns="0" anchor="t">
            <a:normAutofit/>
          </a:bodyPr>
          <a:lstStyle>
            <a:lvl1pPr marL="177800" indent="-177800">
              <a:lnSpc>
                <a:spcPct val="120000"/>
              </a:lnSpc>
              <a:spcBef>
                <a:spcPts val="0"/>
              </a:spcBef>
              <a:spcAft>
                <a:spcPts val="600"/>
              </a:spcAft>
              <a:tabLst/>
              <a:defRPr sz="1600" b="0" i="0">
                <a:latin typeface="HelveticaNeueLT Pro 45 Lt" panose="020B0403020202020204" pitchFamily="34" charset="77"/>
              </a:defRPr>
            </a:lvl1pPr>
          </a:lstStyle>
          <a:p>
            <a:pPr lvl="0"/>
            <a:r>
              <a:rPr lang="en-GB" dirty="0"/>
              <a:t>Click to edit Master text styles</a:t>
            </a:r>
          </a:p>
        </p:txBody>
      </p:sp>
      <p:sp>
        <p:nvSpPr>
          <p:cNvPr id="20" name="Text Placeholder 4">
            <a:extLst>
              <a:ext uri="{FF2B5EF4-FFF2-40B4-BE49-F238E27FC236}">
                <a16:creationId xmlns:a16="http://schemas.microsoft.com/office/drawing/2014/main" id="{314FA3AB-0933-344F-BEF4-4D123BAB3B1B}"/>
              </a:ext>
            </a:extLst>
          </p:cNvPr>
          <p:cNvSpPr>
            <a:spLocks noGrp="1"/>
          </p:cNvSpPr>
          <p:nvPr>
            <p:ph type="body" sz="quarter" idx="17"/>
          </p:nvPr>
        </p:nvSpPr>
        <p:spPr>
          <a:xfrm>
            <a:off x="8994706" y="1506095"/>
            <a:ext cx="264643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21" name="Picture Placeholder 8">
            <a:extLst>
              <a:ext uri="{FF2B5EF4-FFF2-40B4-BE49-F238E27FC236}">
                <a16:creationId xmlns:a16="http://schemas.microsoft.com/office/drawing/2014/main" id="{D201B351-9990-1446-86F0-34FCB7FA6332}"/>
              </a:ext>
            </a:extLst>
          </p:cNvPr>
          <p:cNvSpPr>
            <a:spLocks noGrp="1"/>
          </p:cNvSpPr>
          <p:nvPr>
            <p:ph type="pic" sz="quarter" idx="18" hasCustomPrompt="1"/>
          </p:nvPr>
        </p:nvSpPr>
        <p:spPr>
          <a:xfrm>
            <a:off x="8393969" y="1542469"/>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2" name="Text Placeholder 4">
            <a:extLst>
              <a:ext uri="{FF2B5EF4-FFF2-40B4-BE49-F238E27FC236}">
                <a16:creationId xmlns:a16="http://schemas.microsoft.com/office/drawing/2014/main" id="{F8BEDB28-C37A-5D43-B878-376FF3FADEE2}"/>
              </a:ext>
            </a:extLst>
          </p:cNvPr>
          <p:cNvSpPr>
            <a:spLocks noGrp="1"/>
          </p:cNvSpPr>
          <p:nvPr>
            <p:ph type="body" sz="quarter" idx="19"/>
          </p:nvPr>
        </p:nvSpPr>
        <p:spPr>
          <a:xfrm>
            <a:off x="8393970" y="2183524"/>
            <a:ext cx="3247168" cy="4258518"/>
          </a:xfrm>
          <a:prstGeom prst="rect">
            <a:avLst/>
          </a:prstGeom>
        </p:spPr>
        <p:txBody>
          <a:bodyPr wrap="square" lIns="0" tIns="0" rIns="0" bIns="0" anchor="t">
            <a:normAutofit/>
          </a:bodyPr>
          <a:lstStyle>
            <a:lvl1pPr marL="177800" indent="-177800">
              <a:lnSpc>
                <a:spcPct val="120000"/>
              </a:lnSpc>
              <a:spcBef>
                <a:spcPts val="0"/>
              </a:spcBef>
              <a:spcAft>
                <a:spcPts val="600"/>
              </a:spcAft>
              <a:tabLst/>
              <a:defRPr sz="1600" b="0" i="0">
                <a:latin typeface="HelveticaNeueLT Pro 45 Lt" panose="020B0403020202020204" pitchFamily="34" charset="77"/>
              </a:defRPr>
            </a:lvl1pPr>
          </a:lstStyle>
          <a:p>
            <a:pPr lvl="0"/>
            <a:r>
              <a:rPr lang="en-GB" dirty="0"/>
              <a:t>Click to edit Master text styles</a:t>
            </a:r>
          </a:p>
        </p:txBody>
      </p:sp>
      <p:sp>
        <p:nvSpPr>
          <p:cNvPr id="23" name="Text Placeholder 4">
            <a:extLst>
              <a:ext uri="{FF2B5EF4-FFF2-40B4-BE49-F238E27FC236}">
                <a16:creationId xmlns:a16="http://schemas.microsoft.com/office/drawing/2014/main" id="{3D59983E-B6EC-3941-8AAD-BBB96BB95BEC}"/>
              </a:ext>
            </a:extLst>
          </p:cNvPr>
          <p:cNvSpPr>
            <a:spLocks noGrp="1"/>
          </p:cNvSpPr>
          <p:nvPr>
            <p:ph type="body" sz="quarter" idx="20"/>
          </p:nvPr>
        </p:nvSpPr>
        <p:spPr>
          <a:xfrm>
            <a:off x="5361282" y="1506095"/>
            <a:ext cx="264643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24" name="Picture Placeholder 8">
            <a:extLst>
              <a:ext uri="{FF2B5EF4-FFF2-40B4-BE49-F238E27FC236}">
                <a16:creationId xmlns:a16="http://schemas.microsoft.com/office/drawing/2014/main" id="{21A3979E-6C29-C546-BE2B-1CDAD96B52D4}"/>
              </a:ext>
            </a:extLst>
          </p:cNvPr>
          <p:cNvSpPr>
            <a:spLocks noGrp="1"/>
          </p:cNvSpPr>
          <p:nvPr>
            <p:ph type="pic" sz="quarter" idx="21" hasCustomPrompt="1"/>
          </p:nvPr>
        </p:nvSpPr>
        <p:spPr>
          <a:xfrm>
            <a:off x="4760545" y="1542469"/>
            <a:ext cx="404813" cy="404813"/>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5" name="Text Placeholder 4">
            <a:extLst>
              <a:ext uri="{FF2B5EF4-FFF2-40B4-BE49-F238E27FC236}">
                <a16:creationId xmlns:a16="http://schemas.microsoft.com/office/drawing/2014/main" id="{AA5017A7-F38B-8D49-9588-84B8B652E4B3}"/>
              </a:ext>
            </a:extLst>
          </p:cNvPr>
          <p:cNvSpPr>
            <a:spLocks noGrp="1"/>
          </p:cNvSpPr>
          <p:nvPr>
            <p:ph type="body" sz="quarter" idx="22"/>
          </p:nvPr>
        </p:nvSpPr>
        <p:spPr>
          <a:xfrm>
            <a:off x="4760546" y="2183524"/>
            <a:ext cx="3247168" cy="4258518"/>
          </a:xfrm>
          <a:prstGeom prst="rect">
            <a:avLst/>
          </a:prstGeom>
        </p:spPr>
        <p:txBody>
          <a:bodyPr wrap="square" lIns="0" tIns="0" rIns="0" bIns="0" anchor="t">
            <a:normAutofit/>
          </a:bodyPr>
          <a:lstStyle>
            <a:lvl1pPr marL="177800" indent="-177800">
              <a:lnSpc>
                <a:spcPct val="120000"/>
              </a:lnSpc>
              <a:spcBef>
                <a:spcPts val="0"/>
              </a:spcBef>
              <a:spcAft>
                <a:spcPts val="600"/>
              </a:spcAft>
              <a:tabLst/>
              <a:defRPr sz="1600" b="0" i="0">
                <a:latin typeface="HelveticaNeueLT Pro 45 Lt" panose="020B0403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382082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Icon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127124" y="3697341"/>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24" y="2621210"/>
            <a:ext cx="807790" cy="80779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5" y="4421194"/>
            <a:ext cx="3068357" cy="203199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0" name="Text Placeholder 4">
            <a:extLst>
              <a:ext uri="{FF2B5EF4-FFF2-40B4-BE49-F238E27FC236}">
                <a16:creationId xmlns:a16="http://schemas.microsoft.com/office/drawing/2014/main" id="{314FA3AB-0933-344F-BEF4-4D123BAB3B1B}"/>
              </a:ext>
            </a:extLst>
          </p:cNvPr>
          <p:cNvSpPr>
            <a:spLocks noGrp="1"/>
          </p:cNvSpPr>
          <p:nvPr>
            <p:ph type="body" sz="quarter" idx="17" hasCustomPrompt="1"/>
          </p:nvPr>
        </p:nvSpPr>
        <p:spPr>
          <a:xfrm>
            <a:off x="8572780" y="3697341"/>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1" name="Picture Placeholder 8">
            <a:extLst>
              <a:ext uri="{FF2B5EF4-FFF2-40B4-BE49-F238E27FC236}">
                <a16:creationId xmlns:a16="http://schemas.microsoft.com/office/drawing/2014/main" id="{D201B351-9990-1446-86F0-34FCB7FA6332}"/>
              </a:ext>
            </a:extLst>
          </p:cNvPr>
          <p:cNvSpPr>
            <a:spLocks noGrp="1"/>
          </p:cNvSpPr>
          <p:nvPr>
            <p:ph type="pic" sz="quarter" idx="18" hasCustomPrompt="1"/>
          </p:nvPr>
        </p:nvSpPr>
        <p:spPr>
          <a:xfrm>
            <a:off x="8572778" y="2621210"/>
            <a:ext cx="807790" cy="80779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2" name="Text Placeholder 4">
            <a:extLst>
              <a:ext uri="{FF2B5EF4-FFF2-40B4-BE49-F238E27FC236}">
                <a16:creationId xmlns:a16="http://schemas.microsoft.com/office/drawing/2014/main" id="{F8BEDB28-C37A-5D43-B878-376FF3FADEE2}"/>
              </a:ext>
            </a:extLst>
          </p:cNvPr>
          <p:cNvSpPr>
            <a:spLocks noGrp="1"/>
          </p:cNvSpPr>
          <p:nvPr>
            <p:ph type="body" sz="quarter" idx="19"/>
          </p:nvPr>
        </p:nvSpPr>
        <p:spPr>
          <a:xfrm>
            <a:off x="8572781" y="4421194"/>
            <a:ext cx="3068357" cy="203199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3" name="Text Placeholder 4">
            <a:extLst>
              <a:ext uri="{FF2B5EF4-FFF2-40B4-BE49-F238E27FC236}">
                <a16:creationId xmlns:a16="http://schemas.microsoft.com/office/drawing/2014/main" id="{3D59983E-B6EC-3941-8AAD-BBB96BB95BEC}"/>
              </a:ext>
            </a:extLst>
          </p:cNvPr>
          <p:cNvSpPr>
            <a:spLocks noGrp="1"/>
          </p:cNvSpPr>
          <p:nvPr>
            <p:ph type="body" sz="quarter" idx="20" hasCustomPrompt="1"/>
          </p:nvPr>
        </p:nvSpPr>
        <p:spPr>
          <a:xfrm>
            <a:off x="4849951" y="3697341"/>
            <a:ext cx="3068357" cy="498598"/>
          </a:xfrm>
          <a:prstGeom prst="rect">
            <a:avLst/>
          </a:prstGeom>
        </p:spPr>
        <p:txBody>
          <a:bodyPr wrap="square" lIns="0" tIns="0" rIns="0" bIns="0" anchor="ctr">
            <a:spAutoFit/>
          </a:bodyPr>
          <a:lstStyle>
            <a:lvl1pPr marL="0" marR="0" indent="0" algn="l" defTabSz="914400" rtl="0" eaLnBrk="1" fontAlgn="auto" latinLnBrk="0" hangingPunct="1">
              <a:lnSpc>
                <a:spcPct val="90000"/>
              </a:lnSpc>
              <a:spcBef>
                <a:spcPts val="0"/>
              </a:spcBef>
              <a:spcAft>
                <a:spcPts val="600"/>
              </a:spcAft>
              <a:buClr>
                <a:schemeClr val="tx1">
                  <a:lumMod val="85000"/>
                  <a:lumOff val="15000"/>
                </a:schemeClr>
              </a:buClr>
              <a:buSzPct val="100000"/>
              <a:buFont typeface="System Font Regular"/>
              <a:buNone/>
              <a:tabLst/>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4" name="Picture Placeholder 8">
            <a:extLst>
              <a:ext uri="{FF2B5EF4-FFF2-40B4-BE49-F238E27FC236}">
                <a16:creationId xmlns:a16="http://schemas.microsoft.com/office/drawing/2014/main" id="{21A3979E-6C29-C546-BE2B-1CDAD96B52D4}"/>
              </a:ext>
            </a:extLst>
          </p:cNvPr>
          <p:cNvSpPr>
            <a:spLocks noGrp="1"/>
          </p:cNvSpPr>
          <p:nvPr>
            <p:ph type="pic" sz="quarter" idx="21" hasCustomPrompt="1"/>
          </p:nvPr>
        </p:nvSpPr>
        <p:spPr>
          <a:xfrm>
            <a:off x="4849951" y="2621210"/>
            <a:ext cx="807790" cy="80779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5" name="Text Placeholder 4">
            <a:extLst>
              <a:ext uri="{FF2B5EF4-FFF2-40B4-BE49-F238E27FC236}">
                <a16:creationId xmlns:a16="http://schemas.microsoft.com/office/drawing/2014/main" id="{AA5017A7-F38B-8D49-9588-84B8B652E4B3}"/>
              </a:ext>
            </a:extLst>
          </p:cNvPr>
          <p:cNvSpPr>
            <a:spLocks noGrp="1"/>
          </p:cNvSpPr>
          <p:nvPr>
            <p:ph type="body" sz="quarter" idx="22"/>
          </p:nvPr>
        </p:nvSpPr>
        <p:spPr>
          <a:xfrm>
            <a:off x="4849952" y="4421194"/>
            <a:ext cx="3068357" cy="203199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5" name="Text Placeholder 13">
            <a:extLst>
              <a:ext uri="{FF2B5EF4-FFF2-40B4-BE49-F238E27FC236}">
                <a16:creationId xmlns:a16="http://schemas.microsoft.com/office/drawing/2014/main" id="{EAB7BA6F-83CD-7C46-BB4B-4C8DEF268F42}"/>
              </a:ext>
            </a:extLst>
          </p:cNvPr>
          <p:cNvSpPr>
            <a:spLocks noGrp="1"/>
          </p:cNvSpPr>
          <p:nvPr>
            <p:ph type="body" sz="quarter" idx="23"/>
          </p:nvPr>
        </p:nvSpPr>
        <p:spPr>
          <a:xfrm>
            <a:off x="1127125" y="1416835"/>
            <a:ext cx="10515600" cy="865959"/>
          </a:xfrm>
        </p:spPr>
        <p:txBody>
          <a:bodyPr>
            <a:normAutofit/>
          </a:bodyPr>
          <a:lstStyle>
            <a:lvl1pPr marL="0" indent="0">
              <a:buNone/>
              <a:defRPr sz="1800"/>
            </a:lvl1pPr>
            <a:lvl2pPr marL="457200" indent="0">
              <a:buNone/>
              <a:defRPr/>
            </a:lvl2pPr>
          </a:lstStyle>
          <a:p>
            <a:pPr lvl="0"/>
            <a:r>
              <a:rPr lang="en-GB" dirty="0"/>
              <a:t>Click to edit Master text styles</a:t>
            </a:r>
          </a:p>
        </p:txBody>
      </p:sp>
      <p:sp>
        <p:nvSpPr>
          <p:cNvPr id="18" name="Text Placeholder 15">
            <a:extLst>
              <a:ext uri="{FF2B5EF4-FFF2-40B4-BE49-F238E27FC236}">
                <a16:creationId xmlns:a16="http://schemas.microsoft.com/office/drawing/2014/main" id="{8281D669-8F2B-9549-A453-33DD0A34D37F}"/>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9" name="Title 10">
            <a:extLst>
              <a:ext uri="{FF2B5EF4-FFF2-40B4-BE49-F238E27FC236}">
                <a16:creationId xmlns:a16="http://schemas.microsoft.com/office/drawing/2014/main" id="{1C88659F-428B-9045-A747-E6D26E03458E}"/>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7" name="Text Placeholder 2">
            <a:extLst>
              <a:ext uri="{FF2B5EF4-FFF2-40B4-BE49-F238E27FC236}">
                <a16:creationId xmlns:a16="http://schemas.microsoft.com/office/drawing/2014/main" id="{7AF0F7CB-B73D-6843-90A6-AFF18EEA0C44}"/>
              </a:ext>
            </a:extLst>
          </p:cNvPr>
          <p:cNvSpPr>
            <a:spLocks noGrp="1"/>
          </p:cNvSpPr>
          <p:nvPr>
            <p:ph type="body" sz="quarter" idx="24"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91901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Icons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905600" y="1499581"/>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24" y="1499581"/>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905600" y="2223435"/>
            <a:ext cx="4112141" cy="143673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6" name="Text Placeholder 4">
            <a:extLst>
              <a:ext uri="{FF2B5EF4-FFF2-40B4-BE49-F238E27FC236}">
                <a16:creationId xmlns:a16="http://schemas.microsoft.com/office/drawing/2014/main" id="{77130CE5-E52E-F44F-824F-4FBDE6532158}"/>
              </a:ext>
            </a:extLst>
          </p:cNvPr>
          <p:cNvSpPr>
            <a:spLocks noGrp="1"/>
          </p:cNvSpPr>
          <p:nvPr>
            <p:ph type="body" sz="quarter" idx="17" hasCustomPrompt="1"/>
          </p:nvPr>
        </p:nvSpPr>
        <p:spPr>
          <a:xfrm>
            <a:off x="1905600" y="4027526"/>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7" name="Picture Placeholder 8">
            <a:extLst>
              <a:ext uri="{FF2B5EF4-FFF2-40B4-BE49-F238E27FC236}">
                <a16:creationId xmlns:a16="http://schemas.microsoft.com/office/drawing/2014/main" id="{D199EC5A-ED2C-294F-A090-75A5AA5CB541}"/>
              </a:ext>
            </a:extLst>
          </p:cNvPr>
          <p:cNvSpPr>
            <a:spLocks noGrp="1"/>
          </p:cNvSpPr>
          <p:nvPr>
            <p:ph type="pic" sz="quarter" idx="18" hasCustomPrompt="1"/>
          </p:nvPr>
        </p:nvSpPr>
        <p:spPr>
          <a:xfrm>
            <a:off x="1127124" y="4027526"/>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8" name="Text Placeholder 4">
            <a:extLst>
              <a:ext uri="{FF2B5EF4-FFF2-40B4-BE49-F238E27FC236}">
                <a16:creationId xmlns:a16="http://schemas.microsoft.com/office/drawing/2014/main" id="{EBAF0019-424D-274C-99A1-BF1E82168C10}"/>
              </a:ext>
            </a:extLst>
          </p:cNvPr>
          <p:cNvSpPr>
            <a:spLocks noGrp="1"/>
          </p:cNvSpPr>
          <p:nvPr>
            <p:ph type="body" sz="quarter" idx="19"/>
          </p:nvPr>
        </p:nvSpPr>
        <p:spPr>
          <a:xfrm>
            <a:off x="1905600" y="4751379"/>
            <a:ext cx="4112141" cy="1578837"/>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9" name="Text Placeholder 4">
            <a:extLst>
              <a:ext uri="{FF2B5EF4-FFF2-40B4-BE49-F238E27FC236}">
                <a16:creationId xmlns:a16="http://schemas.microsoft.com/office/drawing/2014/main" id="{2B7BDEE4-E2CF-334D-9D64-CE7E8C97CAF5}"/>
              </a:ext>
            </a:extLst>
          </p:cNvPr>
          <p:cNvSpPr>
            <a:spLocks noGrp="1"/>
          </p:cNvSpPr>
          <p:nvPr>
            <p:ph type="body" sz="quarter" idx="20" hasCustomPrompt="1"/>
          </p:nvPr>
        </p:nvSpPr>
        <p:spPr>
          <a:xfrm>
            <a:off x="7530582" y="1499581"/>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6" name="Picture Placeholder 8">
            <a:extLst>
              <a:ext uri="{FF2B5EF4-FFF2-40B4-BE49-F238E27FC236}">
                <a16:creationId xmlns:a16="http://schemas.microsoft.com/office/drawing/2014/main" id="{C8E94CAF-0103-ED4E-8D92-034136A92B0B}"/>
              </a:ext>
            </a:extLst>
          </p:cNvPr>
          <p:cNvSpPr>
            <a:spLocks noGrp="1"/>
          </p:cNvSpPr>
          <p:nvPr>
            <p:ph type="pic" sz="quarter" idx="21" hasCustomPrompt="1"/>
          </p:nvPr>
        </p:nvSpPr>
        <p:spPr>
          <a:xfrm>
            <a:off x="6752106" y="1499581"/>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27" name="Text Placeholder 4">
            <a:extLst>
              <a:ext uri="{FF2B5EF4-FFF2-40B4-BE49-F238E27FC236}">
                <a16:creationId xmlns:a16="http://schemas.microsoft.com/office/drawing/2014/main" id="{A39F1211-C0AE-CA4E-924A-A8AFB3C7F310}"/>
              </a:ext>
            </a:extLst>
          </p:cNvPr>
          <p:cNvSpPr>
            <a:spLocks noGrp="1"/>
          </p:cNvSpPr>
          <p:nvPr>
            <p:ph type="body" sz="quarter" idx="22"/>
          </p:nvPr>
        </p:nvSpPr>
        <p:spPr>
          <a:xfrm>
            <a:off x="7530582" y="2223435"/>
            <a:ext cx="4112141" cy="1436734"/>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8" name="Text Placeholder 4">
            <a:extLst>
              <a:ext uri="{FF2B5EF4-FFF2-40B4-BE49-F238E27FC236}">
                <a16:creationId xmlns:a16="http://schemas.microsoft.com/office/drawing/2014/main" id="{3479A229-4D6F-6C41-A627-E27FD0C21B7B}"/>
              </a:ext>
            </a:extLst>
          </p:cNvPr>
          <p:cNvSpPr>
            <a:spLocks noGrp="1"/>
          </p:cNvSpPr>
          <p:nvPr>
            <p:ph type="body" sz="quarter" idx="23" hasCustomPrompt="1"/>
          </p:nvPr>
        </p:nvSpPr>
        <p:spPr>
          <a:xfrm>
            <a:off x="7530582" y="4027526"/>
            <a:ext cx="4112142"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9" name="Picture Placeholder 8">
            <a:extLst>
              <a:ext uri="{FF2B5EF4-FFF2-40B4-BE49-F238E27FC236}">
                <a16:creationId xmlns:a16="http://schemas.microsoft.com/office/drawing/2014/main" id="{D207C8AF-EB51-CD4F-AE9B-1752900C23D0}"/>
              </a:ext>
            </a:extLst>
          </p:cNvPr>
          <p:cNvSpPr>
            <a:spLocks noGrp="1"/>
          </p:cNvSpPr>
          <p:nvPr>
            <p:ph type="pic" sz="quarter" idx="24" hasCustomPrompt="1"/>
          </p:nvPr>
        </p:nvSpPr>
        <p:spPr>
          <a:xfrm>
            <a:off x="6752106" y="4027526"/>
            <a:ext cx="618101" cy="618101"/>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30" name="Text Placeholder 4">
            <a:extLst>
              <a:ext uri="{FF2B5EF4-FFF2-40B4-BE49-F238E27FC236}">
                <a16:creationId xmlns:a16="http://schemas.microsoft.com/office/drawing/2014/main" id="{2ABDAD47-554F-7844-9D32-A2F0E00E8B02}"/>
              </a:ext>
            </a:extLst>
          </p:cNvPr>
          <p:cNvSpPr>
            <a:spLocks noGrp="1"/>
          </p:cNvSpPr>
          <p:nvPr>
            <p:ph type="body" sz="quarter" idx="25"/>
          </p:nvPr>
        </p:nvSpPr>
        <p:spPr>
          <a:xfrm>
            <a:off x="7530582" y="4751379"/>
            <a:ext cx="4112141" cy="1578837"/>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0" name="Text Placeholder 15">
            <a:extLst>
              <a:ext uri="{FF2B5EF4-FFF2-40B4-BE49-F238E27FC236}">
                <a16:creationId xmlns:a16="http://schemas.microsoft.com/office/drawing/2014/main" id="{C3A8F31E-0BAE-A745-A28B-718A204D670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C4AB65CF-F30D-B34D-8A9F-87E33FEE5BB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F0C4EB04-40BD-5642-96DA-0114441AC72A}"/>
              </a:ext>
            </a:extLst>
          </p:cNvPr>
          <p:cNvSpPr>
            <a:spLocks noGrp="1"/>
          </p:cNvSpPr>
          <p:nvPr>
            <p:ph type="body" sz="quarter" idx="26"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789229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127124" y="3935862"/>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5" y="4659715"/>
            <a:ext cx="3068357"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0" name="Text Placeholder 4">
            <a:extLst>
              <a:ext uri="{FF2B5EF4-FFF2-40B4-BE49-F238E27FC236}">
                <a16:creationId xmlns:a16="http://schemas.microsoft.com/office/drawing/2014/main" id="{314FA3AB-0933-344F-BEF4-4D123BAB3B1B}"/>
              </a:ext>
            </a:extLst>
          </p:cNvPr>
          <p:cNvSpPr>
            <a:spLocks noGrp="1"/>
          </p:cNvSpPr>
          <p:nvPr>
            <p:ph type="body" sz="quarter" idx="17" hasCustomPrompt="1"/>
          </p:nvPr>
        </p:nvSpPr>
        <p:spPr>
          <a:xfrm>
            <a:off x="8572780" y="3935862"/>
            <a:ext cx="3068357" cy="498598"/>
          </a:xfrm>
          <a:prstGeom prst="rect">
            <a:avLst/>
          </a:prstGeom>
        </p:spPr>
        <p:txBody>
          <a:bodyPr wrap="square" lIns="0" tIns="0" rIns="0" bIns="0" anchor="ctr">
            <a:spAutoFit/>
          </a:bodyPr>
          <a:lstStyle>
            <a:lvl1pPr marL="0" indent="0">
              <a:lnSpc>
                <a:spcPct val="90000"/>
              </a:lnSpc>
              <a:spcBef>
                <a:spcPts val="0"/>
              </a:spcBef>
              <a:buNone/>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2" name="Text Placeholder 4">
            <a:extLst>
              <a:ext uri="{FF2B5EF4-FFF2-40B4-BE49-F238E27FC236}">
                <a16:creationId xmlns:a16="http://schemas.microsoft.com/office/drawing/2014/main" id="{F8BEDB28-C37A-5D43-B878-376FF3FADEE2}"/>
              </a:ext>
            </a:extLst>
          </p:cNvPr>
          <p:cNvSpPr>
            <a:spLocks noGrp="1"/>
          </p:cNvSpPr>
          <p:nvPr>
            <p:ph type="body" sz="quarter" idx="19"/>
          </p:nvPr>
        </p:nvSpPr>
        <p:spPr>
          <a:xfrm>
            <a:off x="8572781" y="4659715"/>
            <a:ext cx="3068357"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23" name="Text Placeholder 4">
            <a:extLst>
              <a:ext uri="{FF2B5EF4-FFF2-40B4-BE49-F238E27FC236}">
                <a16:creationId xmlns:a16="http://schemas.microsoft.com/office/drawing/2014/main" id="{3D59983E-B6EC-3941-8AAD-BBB96BB95BEC}"/>
              </a:ext>
            </a:extLst>
          </p:cNvPr>
          <p:cNvSpPr>
            <a:spLocks noGrp="1"/>
          </p:cNvSpPr>
          <p:nvPr>
            <p:ph type="body" sz="quarter" idx="20" hasCustomPrompt="1"/>
          </p:nvPr>
        </p:nvSpPr>
        <p:spPr>
          <a:xfrm>
            <a:off x="4849951" y="3935862"/>
            <a:ext cx="3068357" cy="498598"/>
          </a:xfrm>
          <a:prstGeom prst="rect">
            <a:avLst/>
          </a:prstGeom>
        </p:spPr>
        <p:txBody>
          <a:bodyPr wrap="square" lIns="0" tIns="0" rIns="0" bIns="0" anchor="ctr">
            <a:spAutoFit/>
          </a:bodyPr>
          <a:lstStyle>
            <a:lvl1pPr marL="0" marR="0" indent="0" algn="l" defTabSz="914400" rtl="0" eaLnBrk="1" fontAlgn="auto" latinLnBrk="0" hangingPunct="1">
              <a:lnSpc>
                <a:spcPct val="90000"/>
              </a:lnSpc>
              <a:spcBef>
                <a:spcPts val="0"/>
              </a:spcBef>
              <a:spcAft>
                <a:spcPts val="600"/>
              </a:spcAft>
              <a:buClr>
                <a:schemeClr val="tx1">
                  <a:lumMod val="85000"/>
                  <a:lumOff val="15000"/>
                </a:schemeClr>
              </a:buClr>
              <a:buSzPct val="100000"/>
              <a:buFont typeface="System Font Regular"/>
              <a:buNone/>
              <a:tabLst/>
              <a:defRPr sz="18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25" name="Text Placeholder 4">
            <a:extLst>
              <a:ext uri="{FF2B5EF4-FFF2-40B4-BE49-F238E27FC236}">
                <a16:creationId xmlns:a16="http://schemas.microsoft.com/office/drawing/2014/main" id="{AA5017A7-F38B-8D49-9588-84B8B652E4B3}"/>
              </a:ext>
            </a:extLst>
          </p:cNvPr>
          <p:cNvSpPr>
            <a:spLocks noGrp="1"/>
          </p:cNvSpPr>
          <p:nvPr>
            <p:ph type="body" sz="quarter" idx="22"/>
          </p:nvPr>
        </p:nvSpPr>
        <p:spPr>
          <a:xfrm>
            <a:off x="4849952" y="4659715"/>
            <a:ext cx="3068357"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400" b="0" i="0">
                <a:latin typeface="HelveticaNeueLT Pro 45 Lt" panose="020B0403020202020204" pitchFamily="34" charset="77"/>
              </a:defRPr>
            </a:lvl1pPr>
          </a:lstStyle>
          <a:p>
            <a:pPr lvl="0"/>
            <a:r>
              <a:rPr lang="en-GB" dirty="0"/>
              <a:t>Click to edit Master text styles</a:t>
            </a:r>
          </a:p>
        </p:txBody>
      </p:sp>
      <p:sp>
        <p:nvSpPr>
          <p:cNvPr id="15" name="Text Placeholder 13">
            <a:extLst>
              <a:ext uri="{FF2B5EF4-FFF2-40B4-BE49-F238E27FC236}">
                <a16:creationId xmlns:a16="http://schemas.microsoft.com/office/drawing/2014/main" id="{EAB7BA6F-83CD-7C46-BB4B-4C8DEF268F42}"/>
              </a:ext>
            </a:extLst>
          </p:cNvPr>
          <p:cNvSpPr>
            <a:spLocks noGrp="1"/>
          </p:cNvSpPr>
          <p:nvPr>
            <p:ph type="body" sz="quarter" idx="23"/>
          </p:nvPr>
        </p:nvSpPr>
        <p:spPr>
          <a:xfrm>
            <a:off x="1127125" y="1432229"/>
            <a:ext cx="10515600" cy="1212648"/>
          </a:xfrm>
        </p:spPr>
        <p:txBody>
          <a:bodyPr>
            <a:normAutofit/>
          </a:bodyPr>
          <a:lstStyle>
            <a:lvl1pPr marL="0" indent="0">
              <a:buNone/>
              <a:defRPr sz="1600"/>
            </a:lvl1pPr>
            <a:lvl2pPr marL="457200" indent="0">
              <a:buNone/>
              <a:defRPr/>
            </a:lvl2pPr>
          </a:lstStyle>
          <a:p>
            <a:pPr lvl="0"/>
            <a:r>
              <a:rPr lang="en-GB" dirty="0"/>
              <a:t>Click to edit Master text styles</a:t>
            </a:r>
          </a:p>
        </p:txBody>
      </p:sp>
      <p:sp>
        <p:nvSpPr>
          <p:cNvPr id="17" name="Text Placeholder 4">
            <a:extLst>
              <a:ext uri="{FF2B5EF4-FFF2-40B4-BE49-F238E27FC236}">
                <a16:creationId xmlns:a16="http://schemas.microsoft.com/office/drawing/2014/main" id="{5F17ABC7-2C6E-A045-98F0-9E1806C4D7FC}"/>
              </a:ext>
            </a:extLst>
          </p:cNvPr>
          <p:cNvSpPr>
            <a:spLocks noGrp="1"/>
          </p:cNvSpPr>
          <p:nvPr>
            <p:ph type="body" sz="quarter" idx="24" hasCustomPrompt="1"/>
          </p:nvPr>
        </p:nvSpPr>
        <p:spPr>
          <a:xfrm>
            <a:off x="1120554" y="2798137"/>
            <a:ext cx="3068357" cy="1107996"/>
          </a:xfrm>
          <a:prstGeom prst="rect">
            <a:avLst/>
          </a:prstGeom>
        </p:spPr>
        <p:txBody>
          <a:bodyPr wrap="square" lIns="0" tIns="0" rIns="0" bIns="0" anchor="ctr">
            <a:spAutoFit/>
          </a:bodyPr>
          <a:lstStyle>
            <a:lvl1pPr marL="0" indent="0">
              <a:lnSpc>
                <a:spcPct val="90000"/>
              </a:lnSpc>
              <a:spcBef>
                <a:spcPts val="0"/>
              </a:spcBef>
              <a:spcAft>
                <a:spcPts val="0"/>
              </a:spcAft>
              <a:buNone/>
              <a:defRPr sz="8000" b="0" i="0">
                <a:solidFill>
                  <a:schemeClr val="accent2"/>
                </a:solidFill>
                <a:latin typeface="HelveticaNeueLT Pro 65 Md" panose="020B0604020202020204" pitchFamily="34" charset="77"/>
              </a:defRPr>
            </a:lvl1pPr>
          </a:lstStyle>
          <a:p>
            <a:pPr lvl="0"/>
            <a:r>
              <a:rPr lang="en-GB" dirty="0"/>
              <a:t>XXX</a:t>
            </a:r>
          </a:p>
        </p:txBody>
      </p:sp>
      <p:sp>
        <p:nvSpPr>
          <p:cNvPr id="18" name="Text Placeholder 4">
            <a:extLst>
              <a:ext uri="{FF2B5EF4-FFF2-40B4-BE49-F238E27FC236}">
                <a16:creationId xmlns:a16="http://schemas.microsoft.com/office/drawing/2014/main" id="{DE0E53AE-DAEF-D847-B264-3BE0F052507A}"/>
              </a:ext>
            </a:extLst>
          </p:cNvPr>
          <p:cNvSpPr>
            <a:spLocks noGrp="1"/>
          </p:cNvSpPr>
          <p:nvPr>
            <p:ph type="body" sz="quarter" idx="25" hasCustomPrompt="1"/>
          </p:nvPr>
        </p:nvSpPr>
        <p:spPr>
          <a:xfrm>
            <a:off x="4847038" y="2798137"/>
            <a:ext cx="3068357" cy="1107996"/>
          </a:xfrm>
          <a:prstGeom prst="rect">
            <a:avLst/>
          </a:prstGeom>
        </p:spPr>
        <p:txBody>
          <a:bodyPr wrap="square" lIns="0" tIns="0" rIns="0" bIns="0" anchor="ctr">
            <a:spAutoFit/>
          </a:bodyPr>
          <a:lstStyle>
            <a:lvl1pPr marL="0" indent="0">
              <a:lnSpc>
                <a:spcPct val="90000"/>
              </a:lnSpc>
              <a:spcBef>
                <a:spcPts val="0"/>
              </a:spcBef>
              <a:spcAft>
                <a:spcPts val="0"/>
              </a:spcAft>
              <a:buNone/>
              <a:defRPr sz="8000" b="0" i="0">
                <a:solidFill>
                  <a:schemeClr val="accent2"/>
                </a:solidFill>
                <a:latin typeface="HelveticaNeueLT Pro 65 Md" panose="020B0604020202020204" pitchFamily="34" charset="77"/>
              </a:defRPr>
            </a:lvl1pPr>
          </a:lstStyle>
          <a:p>
            <a:pPr lvl="0"/>
            <a:r>
              <a:rPr lang="en-GB" dirty="0"/>
              <a:t>XXX</a:t>
            </a:r>
          </a:p>
        </p:txBody>
      </p:sp>
      <p:sp>
        <p:nvSpPr>
          <p:cNvPr id="19" name="Text Placeholder 4">
            <a:extLst>
              <a:ext uri="{FF2B5EF4-FFF2-40B4-BE49-F238E27FC236}">
                <a16:creationId xmlns:a16="http://schemas.microsoft.com/office/drawing/2014/main" id="{D73335FE-0535-E644-88C1-F8C9BD0167F2}"/>
              </a:ext>
            </a:extLst>
          </p:cNvPr>
          <p:cNvSpPr>
            <a:spLocks noGrp="1"/>
          </p:cNvSpPr>
          <p:nvPr>
            <p:ph type="body" sz="quarter" idx="26" hasCustomPrompt="1"/>
          </p:nvPr>
        </p:nvSpPr>
        <p:spPr>
          <a:xfrm>
            <a:off x="8572780" y="2798137"/>
            <a:ext cx="3068357" cy="1107996"/>
          </a:xfrm>
          <a:prstGeom prst="rect">
            <a:avLst/>
          </a:prstGeom>
        </p:spPr>
        <p:txBody>
          <a:bodyPr wrap="square" lIns="0" tIns="0" rIns="0" bIns="0" anchor="ctr">
            <a:spAutoFit/>
          </a:bodyPr>
          <a:lstStyle>
            <a:lvl1pPr marL="0" indent="0">
              <a:lnSpc>
                <a:spcPct val="90000"/>
              </a:lnSpc>
              <a:spcBef>
                <a:spcPts val="0"/>
              </a:spcBef>
              <a:spcAft>
                <a:spcPts val="0"/>
              </a:spcAft>
              <a:buNone/>
              <a:defRPr sz="8000" b="0" i="0">
                <a:solidFill>
                  <a:schemeClr val="accent2"/>
                </a:solidFill>
                <a:latin typeface="HelveticaNeueLT Pro 65 Md" panose="020B0604020202020204" pitchFamily="34" charset="77"/>
              </a:defRPr>
            </a:lvl1pPr>
          </a:lstStyle>
          <a:p>
            <a:pPr lvl="0"/>
            <a:r>
              <a:rPr lang="en-GB" dirty="0"/>
              <a:t>XXX</a:t>
            </a:r>
          </a:p>
        </p:txBody>
      </p:sp>
      <p:sp>
        <p:nvSpPr>
          <p:cNvPr id="21" name="Text Placeholder 15">
            <a:extLst>
              <a:ext uri="{FF2B5EF4-FFF2-40B4-BE49-F238E27FC236}">
                <a16:creationId xmlns:a16="http://schemas.microsoft.com/office/drawing/2014/main" id="{3550C2B9-8583-304B-8E77-237EBCA6619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4" name="Title 10">
            <a:extLst>
              <a:ext uri="{FF2B5EF4-FFF2-40B4-BE49-F238E27FC236}">
                <a16:creationId xmlns:a16="http://schemas.microsoft.com/office/drawing/2014/main" id="{29C740F1-E160-9449-B8B5-798EB644BE14}"/>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9" name="Text Placeholder 2">
            <a:extLst>
              <a:ext uri="{FF2B5EF4-FFF2-40B4-BE49-F238E27FC236}">
                <a16:creationId xmlns:a16="http://schemas.microsoft.com/office/drawing/2014/main" id="{F4A09D2D-5291-044F-B940-4BBA40091041}"/>
              </a:ext>
            </a:extLst>
          </p:cNvPr>
          <p:cNvSpPr>
            <a:spLocks noGrp="1"/>
          </p:cNvSpPr>
          <p:nvPr>
            <p:ph type="body" sz="quarter" idx="15"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204963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hasCustomPrompt="1"/>
          </p:nvPr>
        </p:nvSpPr>
        <p:spPr>
          <a:xfrm>
            <a:off x="1127125" y="3668899"/>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13" name="Text Placeholder 4">
            <a:extLst>
              <a:ext uri="{FF2B5EF4-FFF2-40B4-BE49-F238E27FC236}">
                <a16:creationId xmlns:a16="http://schemas.microsoft.com/office/drawing/2014/main" id="{EEBA2FDA-F8DB-494A-BB85-49AF9EEEFA66}"/>
              </a:ext>
            </a:extLst>
          </p:cNvPr>
          <p:cNvSpPr>
            <a:spLocks noGrp="1"/>
          </p:cNvSpPr>
          <p:nvPr>
            <p:ph type="body" sz="quarter" idx="16"/>
          </p:nvPr>
        </p:nvSpPr>
        <p:spPr>
          <a:xfrm>
            <a:off x="1127126" y="4475851"/>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17" name="Text Placeholder 4">
            <a:extLst>
              <a:ext uri="{FF2B5EF4-FFF2-40B4-BE49-F238E27FC236}">
                <a16:creationId xmlns:a16="http://schemas.microsoft.com/office/drawing/2014/main" id="{5F17ABC7-2C6E-A045-98F0-9E1806C4D7FC}"/>
              </a:ext>
            </a:extLst>
          </p:cNvPr>
          <p:cNvSpPr>
            <a:spLocks noGrp="1"/>
          </p:cNvSpPr>
          <p:nvPr>
            <p:ph type="body" sz="quarter" idx="24" hasCustomPrompt="1"/>
          </p:nvPr>
        </p:nvSpPr>
        <p:spPr>
          <a:xfrm>
            <a:off x="1120553"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32" name="Text Placeholder 4">
            <a:extLst>
              <a:ext uri="{FF2B5EF4-FFF2-40B4-BE49-F238E27FC236}">
                <a16:creationId xmlns:a16="http://schemas.microsoft.com/office/drawing/2014/main" id="{64875FFA-3E11-A342-BAD8-D14524C46787}"/>
              </a:ext>
            </a:extLst>
          </p:cNvPr>
          <p:cNvSpPr>
            <a:spLocks noGrp="1"/>
          </p:cNvSpPr>
          <p:nvPr>
            <p:ph type="body" sz="quarter" idx="25" hasCustomPrompt="1"/>
          </p:nvPr>
        </p:nvSpPr>
        <p:spPr>
          <a:xfrm>
            <a:off x="3282170" y="3678806"/>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33" name="Text Placeholder 4">
            <a:extLst>
              <a:ext uri="{FF2B5EF4-FFF2-40B4-BE49-F238E27FC236}">
                <a16:creationId xmlns:a16="http://schemas.microsoft.com/office/drawing/2014/main" id="{9D9116CE-948B-8E4A-9766-085AE4B599EA}"/>
              </a:ext>
            </a:extLst>
          </p:cNvPr>
          <p:cNvSpPr>
            <a:spLocks noGrp="1"/>
          </p:cNvSpPr>
          <p:nvPr>
            <p:ph type="body" sz="quarter" idx="26"/>
          </p:nvPr>
        </p:nvSpPr>
        <p:spPr>
          <a:xfrm>
            <a:off x="3282170" y="4485758"/>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34" name="Text Placeholder 4">
            <a:extLst>
              <a:ext uri="{FF2B5EF4-FFF2-40B4-BE49-F238E27FC236}">
                <a16:creationId xmlns:a16="http://schemas.microsoft.com/office/drawing/2014/main" id="{338D051A-A85D-1E4B-AA6B-B3579775B084}"/>
              </a:ext>
            </a:extLst>
          </p:cNvPr>
          <p:cNvSpPr>
            <a:spLocks noGrp="1"/>
          </p:cNvSpPr>
          <p:nvPr>
            <p:ph type="body" sz="quarter" idx="27" hasCustomPrompt="1"/>
          </p:nvPr>
        </p:nvSpPr>
        <p:spPr>
          <a:xfrm>
            <a:off x="3282170"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35" name="Text Placeholder 4">
            <a:extLst>
              <a:ext uri="{FF2B5EF4-FFF2-40B4-BE49-F238E27FC236}">
                <a16:creationId xmlns:a16="http://schemas.microsoft.com/office/drawing/2014/main" id="{0C536230-7669-584D-838D-D25A9D32FAF6}"/>
              </a:ext>
            </a:extLst>
          </p:cNvPr>
          <p:cNvSpPr>
            <a:spLocks noGrp="1"/>
          </p:cNvSpPr>
          <p:nvPr>
            <p:ph type="body" sz="quarter" idx="28" hasCustomPrompt="1"/>
          </p:nvPr>
        </p:nvSpPr>
        <p:spPr>
          <a:xfrm>
            <a:off x="5443787" y="3668899"/>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36" name="Text Placeholder 4">
            <a:extLst>
              <a:ext uri="{FF2B5EF4-FFF2-40B4-BE49-F238E27FC236}">
                <a16:creationId xmlns:a16="http://schemas.microsoft.com/office/drawing/2014/main" id="{8A83794A-B996-1040-93E3-B09D2F1DCF6C}"/>
              </a:ext>
            </a:extLst>
          </p:cNvPr>
          <p:cNvSpPr>
            <a:spLocks noGrp="1"/>
          </p:cNvSpPr>
          <p:nvPr>
            <p:ph type="body" sz="quarter" idx="29"/>
          </p:nvPr>
        </p:nvSpPr>
        <p:spPr>
          <a:xfrm>
            <a:off x="5443787" y="4475851"/>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37" name="Text Placeholder 4">
            <a:extLst>
              <a:ext uri="{FF2B5EF4-FFF2-40B4-BE49-F238E27FC236}">
                <a16:creationId xmlns:a16="http://schemas.microsoft.com/office/drawing/2014/main" id="{1632DF1C-02F9-9842-8556-79564A2A0F97}"/>
              </a:ext>
            </a:extLst>
          </p:cNvPr>
          <p:cNvSpPr>
            <a:spLocks noGrp="1"/>
          </p:cNvSpPr>
          <p:nvPr>
            <p:ph type="body" sz="quarter" idx="30" hasCustomPrompt="1"/>
          </p:nvPr>
        </p:nvSpPr>
        <p:spPr>
          <a:xfrm>
            <a:off x="5443787"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38" name="Text Placeholder 4">
            <a:extLst>
              <a:ext uri="{FF2B5EF4-FFF2-40B4-BE49-F238E27FC236}">
                <a16:creationId xmlns:a16="http://schemas.microsoft.com/office/drawing/2014/main" id="{C374E8AD-F4FF-C443-93C6-C190E13AD7F7}"/>
              </a:ext>
            </a:extLst>
          </p:cNvPr>
          <p:cNvSpPr>
            <a:spLocks noGrp="1"/>
          </p:cNvSpPr>
          <p:nvPr>
            <p:ph type="body" sz="quarter" idx="31" hasCustomPrompt="1"/>
          </p:nvPr>
        </p:nvSpPr>
        <p:spPr>
          <a:xfrm>
            <a:off x="7605404" y="3678806"/>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39" name="Text Placeholder 4">
            <a:extLst>
              <a:ext uri="{FF2B5EF4-FFF2-40B4-BE49-F238E27FC236}">
                <a16:creationId xmlns:a16="http://schemas.microsoft.com/office/drawing/2014/main" id="{26FD2C1C-795B-E349-9936-93C7B7A2DAB8}"/>
              </a:ext>
            </a:extLst>
          </p:cNvPr>
          <p:cNvSpPr>
            <a:spLocks noGrp="1"/>
          </p:cNvSpPr>
          <p:nvPr>
            <p:ph type="body" sz="quarter" idx="32"/>
          </p:nvPr>
        </p:nvSpPr>
        <p:spPr>
          <a:xfrm>
            <a:off x="7605404" y="4485758"/>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40" name="Text Placeholder 4">
            <a:extLst>
              <a:ext uri="{FF2B5EF4-FFF2-40B4-BE49-F238E27FC236}">
                <a16:creationId xmlns:a16="http://schemas.microsoft.com/office/drawing/2014/main" id="{323F9706-BE33-AA42-8B16-F2E0A0544B35}"/>
              </a:ext>
            </a:extLst>
          </p:cNvPr>
          <p:cNvSpPr>
            <a:spLocks noGrp="1"/>
          </p:cNvSpPr>
          <p:nvPr>
            <p:ph type="body" sz="quarter" idx="33" hasCustomPrompt="1"/>
          </p:nvPr>
        </p:nvSpPr>
        <p:spPr>
          <a:xfrm>
            <a:off x="7605404"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41" name="Text Placeholder 4">
            <a:extLst>
              <a:ext uri="{FF2B5EF4-FFF2-40B4-BE49-F238E27FC236}">
                <a16:creationId xmlns:a16="http://schemas.microsoft.com/office/drawing/2014/main" id="{38E9D3B3-2DD9-5647-A41D-5E8D418A786F}"/>
              </a:ext>
            </a:extLst>
          </p:cNvPr>
          <p:cNvSpPr>
            <a:spLocks noGrp="1"/>
          </p:cNvSpPr>
          <p:nvPr>
            <p:ph type="body" sz="quarter" idx="34" hasCustomPrompt="1"/>
          </p:nvPr>
        </p:nvSpPr>
        <p:spPr>
          <a:xfrm>
            <a:off x="9773594" y="3668899"/>
            <a:ext cx="1862320" cy="664797"/>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 lorem ipsum </a:t>
            </a:r>
            <a:r>
              <a:rPr lang="en-GB" dirty="0" err="1"/>
              <a:t>dolor</a:t>
            </a:r>
            <a:endParaRPr lang="en-GB" dirty="0"/>
          </a:p>
        </p:txBody>
      </p:sp>
      <p:sp>
        <p:nvSpPr>
          <p:cNvPr id="42" name="Text Placeholder 4">
            <a:extLst>
              <a:ext uri="{FF2B5EF4-FFF2-40B4-BE49-F238E27FC236}">
                <a16:creationId xmlns:a16="http://schemas.microsoft.com/office/drawing/2014/main" id="{3435B6A0-7307-324A-A22A-42C26E2D25DB}"/>
              </a:ext>
            </a:extLst>
          </p:cNvPr>
          <p:cNvSpPr>
            <a:spLocks noGrp="1"/>
          </p:cNvSpPr>
          <p:nvPr>
            <p:ph type="body" sz="quarter" idx="35"/>
          </p:nvPr>
        </p:nvSpPr>
        <p:spPr>
          <a:xfrm>
            <a:off x="9773595" y="4475851"/>
            <a:ext cx="1862320" cy="1623618"/>
          </a:xfrm>
          <a:prstGeom prst="rect">
            <a:avLst/>
          </a:prstGeom>
        </p:spPr>
        <p:txBody>
          <a:bodyPr wrap="square" lIns="0" tIns="0" rIns="0" bIns="0" anchor="t">
            <a:normAutofit/>
          </a:bodyPr>
          <a:lstStyle>
            <a:lvl1pPr marL="0" indent="0">
              <a:lnSpc>
                <a:spcPct val="120000"/>
              </a:lnSpc>
              <a:spcBef>
                <a:spcPts val="0"/>
              </a:spcBef>
              <a:spcAft>
                <a:spcPts val="600"/>
              </a:spcAft>
              <a:buNone/>
              <a:tabLst/>
              <a:defRPr sz="1200" b="0" i="0">
                <a:latin typeface="HelveticaNeueLT Pro 45 Lt" panose="020B0403020202020204" pitchFamily="34" charset="77"/>
              </a:defRPr>
            </a:lvl1pPr>
          </a:lstStyle>
          <a:p>
            <a:pPr lvl="0"/>
            <a:r>
              <a:rPr lang="en-GB" dirty="0"/>
              <a:t>Click to edit Master text styles</a:t>
            </a:r>
          </a:p>
        </p:txBody>
      </p:sp>
      <p:sp>
        <p:nvSpPr>
          <p:cNvPr id="43" name="Text Placeholder 4">
            <a:extLst>
              <a:ext uri="{FF2B5EF4-FFF2-40B4-BE49-F238E27FC236}">
                <a16:creationId xmlns:a16="http://schemas.microsoft.com/office/drawing/2014/main" id="{91FDB0D4-BCEF-0E4C-A678-5DD05A65F376}"/>
              </a:ext>
            </a:extLst>
          </p:cNvPr>
          <p:cNvSpPr>
            <a:spLocks noGrp="1"/>
          </p:cNvSpPr>
          <p:nvPr>
            <p:ph type="body" sz="quarter" idx="36" hasCustomPrompt="1"/>
          </p:nvPr>
        </p:nvSpPr>
        <p:spPr>
          <a:xfrm>
            <a:off x="9767022" y="2754803"/>
            <a:ext cx="1862321" cy="914096"/>
          </a:xfrm>
          <a:prstGeom prst="rect">
            <a:avLst/>
          </a:prstGeom>
        </p:spPr>
        <p:txBody>
          <a:bodyPr wrap="square" lIns="0" tIns="0" rIns="0" bIns="0" anchor="ctr">
            <a:normAutofit/>
          </a:bodyPr>
          <a:lstStyle>
            <a:lvl1pPr marL="0" indent="0">
              <a:lnSpc>
                <a:spcPct val="90000"/>
              </a:lnSpc>
              <a:spcBef>
                <a:spcPts val="0"/>
              </a:spcBef>
              <a:spcAft>
                <a:spcPts val="0"/>
              </a:spcAft>
              <a:buNone/>
              <a:defRPr sz="4400" b="0" i="0">
                <a:solidFill>
                  <a:schemeClr val="accent2"/>
                </a:solidFill>
                <a:latin typeface="HelveticaNeueLT Pro 65 Md" panose="020B0604020202020204" pitchFamily="34" charset="77"/>
              </a:defRPr>
            </a:lvl1pPr>
          </a:lstStyle>
          <a:p>
            <a:pPr lvl="0"/>
            <a:r>
              <a:rPr lang="en-GB" dirty="0"/>
              <a:t>XXX</a:t>
            </a:r>
          </a:p>
        </p:txBody>
      </p:sp>
      <p:sp>
        <p:nvSpPr>
          <p:cNvPr id="23" name="Text Placeholder 15">
            <a:extLst>
              <a:ext uri="{FF2B5EF4-FFF2-40B4-BE49-F238E27FC236}">
                <a16:creationId xmlns:a16="http://schemas.microsoft.com/office/drawing/2014/main" id="{AF8595EE-5C74-434B-8ADB-FF271D17C94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4" name="Title 10">
            <a:extLst>
              <a:ext uri="{FF2B5EF4-FFF2-40B4-BE49-F238E27FC236}">
                <a16:creationId xmlns:a16="http://schemas.microsoft.com/office/drawing/2014/main" id="{BE9F6BF2-7B63-7749-9530-606E39648FD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6" name="Text Placeholder 2">
            <a:extLst>
              <a:ext uri="{FF2B5EF4-FFF2-40B4-BE49-F238E27FC236}">
                <a16:creationId xmlns:a16="http://schemas.microsoft.com/office/drawing/2014/main" id="{41F43ECF-175B-6846-8B17-BD0FC7044699}"/>
              </a:ext>
            </a:extLst>
          </p:cNvPr>
          <p:cNvSpPr>
            <a:spLocks noGrp="1"/>
          </p:cNvSpPr>
          <p:nvPr>
            <p:ph type="body" sz="quarter" idx="15" hasCustomPrompt="1"/>
          </p:nvPr>
        </p:nvSpPr>
        <p:spPr>
          <a:xfrm>
            <a:off x="1127125" y="252613"/>
            <a:ext cx="1050221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25" name="Text Placeholder 13">
            <a:extLst>
              <a:ext uri="{FF2B5EF4-FFF2-40B4-BE49-F238E27FC236}">
                <a16:creationId xmlns:a16="http://schemas.microsoft.com/office/drawing/2014/main" id="{2DF6FA37-67F7-AE06-8AD7-227562BC925E}"/>
              </a:ext>
            </a:extLst>
          </p:cNvPr>
          <p:cNvSpPr>
            <a:spLocks noGrp="1"/>
          </p:cNvSpPr>
          <p:nvPr>
            <p:ph type="body" sz="quarter" idx="23"/>
          </p:nvPr>
        </p:nvSpPr>
        <p:spPr>
          <a:xfrm>
            <a:off x="1127125" y="1432228"/>
            <a:ext cx="10515600" cy="1293609"/>
          </a:xfrm>
        </p:spPr>
        <p:txBody>
          <a:bodyPr>
            <a:normAutofit/>
          </a:bodyPr>
          <a:lstStyle>
            <a:lvl1pPr marL="0" indent="0">
              <a:buNone/>
              <a:defRPr sz="160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2005413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 Title List x5">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8"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8"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2" name="Group 1">
            <a:extLst>
              <a:ext uri="{FF2B5EF4-FFF2-40B4-BE49-F238E27FC236}">
                <a16:creationId xmlns:a16="http://schemas.microsoft.com/office/drawing/2014/main" id="{DE590B94-4B53-A3A6-4043-6406120142CC}"/>
              </a:ext>
            </a:extLst>
          </p:cNvPr>
          <p:cNvGrpSpPr/>
          <p:nvPr userDrawn="1"/>
        </p:nvGrpSpPr>
        <p:grpSpPr>
          <a:xfrm>
            <a:off x="1132957" y="2696820"/>
            <a:ext cx="1929065" cy="25968"/>
            <a:chOff x="1132957" y="2695964"/>
            <a:chExt cx="1769506" cy="25968"/>
          </a:xfrm>
        </p:grpSpPr>
        <p:cxnSp>
          <p:nvCxnSpPr>
            <p:cNvPr id="74" name="Straight Connector 73">
              <a:extLst>
                <a:ext uri="{FF2B5EF4-FFF2-40B4-BE49-F238E27FC236}">
                  <a16:creationId xmlns:a16="http://schemas.microsoft.com/office/drawing/2014/main" id="{6D99B52A-EA40-4406-75A7-7083043B2DB9}"/>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09401-D00A-3378-85BF-984583BA9445}"/>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2" name="Picture Placeholder 8">
            <a:extLst>
              <a:ext uri="{FF2B5EF4-FFF2-40B4-BE49-F238E27FC236}">
                <a16:creationId xmlns:a16="http://schemas.microsoft.com/office/drawing/2014/main" id="{C44C9016-5DB0-0CF0-28EA-3958D18F652F}"/>
              </a:ext>
            </a:extLst>
          </p:cNvPr>
          <p:cNvSpPr>
            <a:spLocks noGrp="1"/>
          </p:cNvSpPr>
          <p:nvPr>
            <p:ph type="pic" sz="quarter" idx="35" hasCustomPrompt="1"/>
          </p:nvPr>
        </p:nvSpPr>
        <p:spPr>
          <a:xfrm>
            <a:off x="327780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23" name="Text Placeholder 4">
            <a:extLst>
              <a:ext uri="{FF2B5EF4-FFF2-40B4-BE49-F238E27FC236}">
                <a16:creationId xmlns:a16="http://schemas.microsoft.com/office/drawing/2014/main" id="{4102FDB5-C10A-C8A9-84BB-E62D392DFE8B}"/>
              </a:ext>
            </a:extLst>
          </p:cNvPr>
          <p:cNvSpPr>
            <a:spLocks noGrp="1"/>
          </p:cNvSpPr>
          <p:nvPr>
            <p:ph type="body" sz="quarter" idx="36"/>
          </p:nvPr>
        </p:nvSpPr>
        <p:spPr>
          <a:xfrm>
            <a:off x="3277808"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24" name="Text Placeholder 4">
            <a:extLst>
              <a:ext uri="{FF2B5EF4-FFF2-40B4-BE49-F238E27FC236}">
                <a16:creationId xmlns:a16="http://schemas.microsoft.com/office/drawing/2014/main" id="{622FDAF7-1CD2-91E8-75AA-D3B00C5A9259}"/>
              </a:ext>
            </a:extLst>
          </p:cNvPr>
          <p:cNvSpPr>
            <a:spLocks noGrp="1"/>
          </p:cNvSpPr>
          <p:nvPr>
            <p:ph type="body" sz="quarter" idx="37"/>
          </p:nvPr>
        </p:nvSpPr>
        <p:spPr>
          <a:xfrm>
            <a:off x="3277808"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25" name="Group 124">
            <a:extLst>
              <a:ext uri="{FF2B5EF4-FFF2-40B4-BE49-F238E27FC236}">
                <a16:creationId xmlns:a16="http://schemas.microsoft.com/office/drawing/2014/main" id="{86C68802-A0D8-C192-AA3D-B54CB9616DE0}"/>
              </a:ext>
            </a:extLst>
          </p:cNvPr>
          <p:cNvGrpSpPr/>
          <p:nvPr userDrawn="1"/>
        </p:nvGrpSpPr>
        <p:grpSpPr>
          <a:xfrm>
            <a:off x="3277808" y="2696820"/>
            <a:ext cx="1929065" cy="25968"/>
            <a:chOff x="1132957" y="2695964"/>
            <a:chExt cx="1769506" cy="25968"/>
          </a:xfrm>
        </p:grpSpPr>
        <p:cxnSp>
          <p:nvCxnSpPr>
            <p:cNvPr id="126" name="Straight Connector 125">
              <a:extLst>
                <a:ext uri="{FF2B5EF4-FFF2-40B4-BE49-F238E27FC236}">
                  <a16:creationId xmlns:a16="http://schemas.microsoft.com/office/drawing/2014/main" id="{D96E4615-3BB7-1BE6-ABDF-E63833D9F1E5}"/>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EA7597A-AA21-5047-A76E-CDDE8AB379B6}"/>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8" name="Picture Placeholder 8">
            <a:extLst>
              <a:ext uri="{FF2B5EF4-FFF2-40B4-BE49-F238E27FC236}">
                <a16:creationId xmlns:a16="http://schemas.microsoft.com/office/drawing/2014/main" id="{014F2CAE-3E55-6561-4B91-371DCD40AC48}"/>
              </a:ext>
            </a:extLst>
          </p:cNvPr>
          <p:cNvSpPr>
            <a:spLocks noGrp="1"/>
          </p:cNvSpPr>
          <p:nvPr>
            <p:ph type="pic" sz="quarter" idx="38" hasCustomPrompt="1"/>
          </p:nvPr>
        </p:nvSpPr>
        <p:spPr>
          <a:xfrm>
            <a:off x="5422659"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29" name="Text Placeholder 4">
            <a:extLst>
              <a:ext uri="{FF2B5EF4-FFF2-40B4-BE49-F238E27FC236}">
                <a16:creationId xmlns:a16="http://schemas.microsoft.com/office/drawing/2014/main" id="{72954E7E-F9D1-FB1A-3385-FB9FF6FB2C85}"/>
              </a:ext>
            </a:extLst>
          </p:cNvPr>
          <p:cNvSpPr>
            <a:spLocks noGrp="1"/>
          </p:cNvSpPr>
          <p:nvPr>
            <p:ph type="body" sz="quarter" idx="39"/>
          </p:nvPr>
        </p:nvSpPr>
        <p:spPr>
          <a:xfrm>
            <a:off x="5422659"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30" name="Text Placeholder 4">
            <a:extLst>
              <a:ext uri="{FF2B5EF4-FFF2-40B4-BE49-F238E27FC236}">
                <a16:creationId xmlns:a16="http://schemas.microsoft.com/office/drawing/2014/main" id="{6A96561B-31D3-62A4-D906-6860E0CBC730}"/>
              </a:ext>
            </a:extLst>
          </p:cNvPr>
          <p:cNvSpPr>
            <a:spLocks noGrp="1"/>
          </p:cNvSpPr>
          <p:nvPr>
            <p:ph type="body" sz="quarter" idx="40"/>
          </p:nvPr>
        </p:nvSpPr>
        <p:spPr>
          <a:xfrm>
            <a:off x="5422659"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31" name="Group 130">
            <a:extLst>
              <a:ext uri="{FF2B5EF4-FFF2-40B4-BE49-F238E27FC236}">
                <a16:creationId xmlns:a16="http://schemas.microsoft.com/office/drawing/2014/main" id="{6A5DBE2D-1AE2-DEF5-33D8-9D983C18B031}"/>
              </a:ext>
            </a:extLst>
          </p:cNvPr>
          <p:cNvGrpSpPr/>
          <p:nvPr userDrawn="1"/>
        </p:nvGrpSpPr>
        <p:grpSpPr>
          <a:xfrm>
            <a:off x="5422659" y="2696820"/>
            <a:ext cx="1929065" cy="25968"/>
            <a:chOff x="1132957" y="2695964"/>
            <a:chExt cx="1769506" cy="25968"/>
          </a:xfrm>
        </p:grpSpPr>
        <p:cxnSp>
          <p:nvCxnSpPr>
            <p:cNvPr id="132" name="Straight Connector 131">
              <a:extLst>
                <a:ext uri="{FF2B5EF4-FFF2-40B4-BE49-F238E27FC236}">
                  <a16:creationId xmlns:a16="http://schemas.microsoft.com/office/drawing/2014/main" id="{DB56118C-BD34-7DC3-0417-4C4451F5046B}"/>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F03DE6D-0EBA-D683-8960-713E863BF05C}"/>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34" name="Picture Placeholder 8">
            <a:extLst>
              <a:ext uri="{FF2B5EF4-FFF2-40B4-BE49-F238E27FC236}">
                <a16:creationId xmlns:a16="http://schemas.microsoft.com/office/drawing/2014/main" id="{193E0674-155E-045C-6BB4-4D4CA5938E28}"/>
              </a:ext>
            </a:extLst>
          </p:cNvPr>
          <p:cNvSpPr>
            <a:spLocks noGrp="1"/>
          </p:cNvSpPr>
          <p:nvPr>
            <p:ph type="pic" sz="quarter" idx="41" hasCustomPrompt="1"/>
          </p:nvPr>
        </p:nvSpPr>
        <p:spPr>
          <a:xfrm>
            <a:off x="7567510"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35" name="Text Placeholder 4">
            <a:extLst>
              <a:ext uri="{FF2B5EF4-FFF2-40B4-BE49-F238E27FC236}">
                <a16:creationId xmlns:a16="http://schemas.microsoft.com/office/drawing/2014/main" id="{38A9DB36-D0B2-B4D7-7E07-AF9024C0C178}"/>
              </a:ext>
            </a:extLst>
          </p:cNvPr>
          <p:cNvSpPr>
            <a:spLocks noGrp="1"/>
          </p:cNvSpPr>
          <p:nvPr>
            <p:ph type="body" sz="quarter" idx="42"/>
          </p:nvPr>
        </p:nvSpPr>
        <p:spPr>
          <a:xfrm>
            <a:off x="7567510"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36" name="Text Placeholder 4">
            <a:extLst>
              <a:ext uri="{FF2B5EF4-FFF2-40B4-BE49-F238E27FC236}">
                <a16:creationId xmlns:a16="http://schemas.microsoft.com/office/drawing/2014/main" id="{46ECCA2E-A84B-510A-FA10-37024B5B316A}"/>
              </a:ext>
            </a:extLst>
          </p:cNvPr>
          <p:cNvSpPr>
            <a:spLocks noGrp="1"/>
          </p:cNvSpPr>
          <p:nvPr>
            <p:ph type="body" sz="quarter" idx="43"/>
          </p:nvPr>
        </p:nvSpPr>
        <p:spPr>
          <a:xfrm>
            <a:off x="7567510"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37" name="Group 136">
            <a:extLst>
              <a:ext uri="{FF2B5EF4-FFF2-40B4-BE49-F238E27FC236}">
                <a16:creationId xmlns:a16="http://schemas.microsoft.com/office/drawing/2014/main" id="{6699A89B-5D13-93BD-6057-24C8868B7321}"/>
              </a:ext>
            </a:extLst>
          </p:cNvPr>
          <p:cNvGrpSpPr/>
          <p:nvPr userDrawn="1"/>
        </p:nvGrpSpPr>
        <p:grpSpPr>
          <a:xfrm>
            <a:off x="7567510" y="2696820"/>
            <a:ext cx="1929065" cy="25968"/>
            <a:chOff x="1132957" y="2695964"/>
            <a:chExt cx="1769506" cy="25968"/>
          </a:xfrm>
        </p:grpSpPr>
        <p:cxnSp>
          <p:nvCxnSpPr>
            <p:cNvPr id="138" name="Straight Connector 137">
              <a:extLst>
                <a:ext uri="{FF2B5EF4-FFF2-40B4-BE49-F238E27FC236}">
                  <a16:creationId xmlns:a16="http://schemas.microsoft.com/office/drawing/2014/main" id="{5FDDE347-9EA5-06D5-37AB-A8A067121276}"/>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FEC371D-5D91-3FE7-8E20-2F39F8B0A272}"/>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0" name="Picture Placeholder 8">
            <a:extLst>
              <a:ext uri="{FF2B5EF4-FFF2-40B4-BE49-F238E27FC236}">
                <a16:creationId xmlns:a16="http://schemas.microsoft.com/office/drawing/2014/main" id="{0B11A4AD-7E18-F98B-B41C-E9B6610450DB}"/>
              </a:ext>
            </a:extLst>
          </p:cNvPr>
          <p:cNvSpPr>
            <a:spLocks noGrp="1"/>
          </p:cNvSpPr>
          <p:nvPr>
            <p:ph type="pic" sz="quarter" idx="44" hasCustomPrompt="1"/>
          </p:nvPr>
        </p:nvSpPr>
        <p:spPr>
          <a:xfrm>
            <a:off x="9706521"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41" name="Text Placeholder 4">
            <a:extLst>
              <a:ext uri="{FF2B5EF4-FFF2-40B4-BE49-F238E27FC236}">
                <a16:creationId xmlns:a16="http://schemas.microsoft.com/office/drawing/2014/main" id="{C3B4C44C-A7DB-6F73-8389-B9F39248756A}"/>
              </a:ext>
            </a:extLst>
          </p:cNvPr>
          <p:cNvSpPr>
            <a:spLocks noGrp="1"/>
          </p:cNvSpPr>
          <p:nvPr>
            <p:ph type="body" sz="quarter" idx="45"/>
          </p:nvPr>
        </p:nvSpPr>
        <p:spPr>
          <a:xfrm>
            <a:off x="9706521" y="2061796"/>
            <a:ext cx="1929065"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42" name="Text Placeholder 4">
            <a:extLst>
              <a:ext uri="{FF2B5EF4-FFF2-40B4-BE49-F238E27FC236}">
                <a16:creationId xmlns:a16="http://schemas.microsoft.com/office/drawing/2014/main" id="{688E3556-66A8-1589-0E05-1132AC17B272}"/>
              </a:ext>
            </a:extLst>
          </p:cNvPr>
          <p:cNvSpPr>
            <a:spLocks noGrp="1"/>
          </p:cNvSpPr>
          <p:nvPr>
            <p:ph type="body" sz="quarter" idx="46"/>
          </p:nvPr>
        </p:nvSpPr>
        <p:spPr>
          <a:xfrm>
            <a:off x="9706521" y="2991389"/>
            <a:ext cx="192906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143" name="Group 142">
            <a:extLst>
              <a:ext uri="{FF2B5EF4-FFF2-40B4-BE49-F238E27FC236}">
                <a16:creationId xmlns:a16="http://schemas.microsoft.com/office/drawing/2014/main" id="{0E5C0603-90D3-7A87-C25F-6764B3FD9C04}"/>
              </a:ext>
            </a:extLst>
          </p:cNvPr>
          <p:cNvGrpSpPr/>
          <p:nvPr userDrawn="1"/>
        </p:nvGrpSpPr>
        <p:grpSpPr>
          <a:xfrm>
            <a:off x="9712360" y="2696820"/>
            <a:ext cx="1929065" cy="25968"/>
            <a:chOff x="1132957" y="2695964"/>
            <a:chExt cx="1769506" cy="25968"/>
          </a:xfrm>
        </p:grpSpPr>
        <p:cxnSp>
          <p:nvCxnSpPr>
            <p:cNvPr id="144" name="Straight Connector 143">
              <a:extLst>
                <a:ext uri="{FF2B5EF4-FFF2-40B4-BE49-F238E27FC236}">
                  <a16:creationId xmlns:a16="http://schemas.microsoft.com/office/drawing/2014/main" id="{4BCDD54F-CE1B-574B-A7AB-4B33F0B565BD}"/>
                </a:ext>
              </a:extLst>
            </p:cNvPr>
            <p:cNvCxnSpPr>
              <a:cxnSpLocks/>
            </p:cNvCxnSpPr>
            <p:nvPr/>
          </p:nvCxnSpPr>
          <p:spPr>
            <a:xfrm flipH="1">
              <a:off x="1132957" y="2695964"/>
              <a:ext cx="1769506"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C25C462-E983-D4CD-5753-FEC4A668E66F}"/>
                </a:ext>
              </a:extLst>
            </p:cNvPr>
            <p:cNvCxnSpPr>
              <a:cxnSpLocks/>
            </p:cNvCxnSpPr>
            <p:nvPr/>
          </p:nvCxnSpPr>
          <p:spPr>
            <a:xfrm flipH="1">
              <a:off x="1132957" y="2721932"/>
              <a:ext cx="4350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8041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 + Title List x6">
    <p:spTree>
      <p:nvGrpSpPr>
        <p:cNvPr id="1" name=""/>
        <p:cNvGrpSpPr/>
        <p:nvPr/>
      </p:nvGrpSpPr>
      <p:grpSpPr>
        <a:xfrm>
          <a:off x="0" y="0"/>
          <a:ext cx="0" cy="0"/>
          <a:chOff x="0" y="0"/>
          <a:chExt cx="0" cy="0"/>
        </a:xfrm>
      </p:grpSpPr>
      <p:sp>
        <p:nvSpPr>
          <p:cNvPr id="64" name="Text Placeholder 4">
            <a:extLst>
              <a:ext uri="{FF2B5EF4-FFF2-40B4-BE49-F238E27FC236}">
                <a16:creationId xmlns:a16="http://schemas.microsoft.com/office/drawing/2014/main" id="{435C6DCB-ABBA-60E2-8E9D-1D6CDACDA5E6}"/>
              </a:ext>
            </a:extLst>
          </p:cNvPr>
          <p:cNvSpPr>
            <a:spLocks noGrp="1"/>
          </p:cNvSpPr>
          <p:nvPr>
            <p:ph type="body" sz="quarter" idx="42"/>
          </p:nvPr>
        </p:nvSpPr>
        <p:spPr>
          <a:xfrm>
            <a:off x="1127117" y="5204924"/>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46" name="Picture Placeholder 8">
            <a:extLst>
              <a:ext uri="{FF2B5EF4-FFF2-40B4-BE49-F238E27FC236}">
                <a16:creationId xmlns:a16="http://schemas.microsoft.com/office/drawing/2014/main" id="{A4E776B5-0024-2969-6C79-D59C8CB05428}"/>
              </a:ext>
            </a:extLst>
          </p:cNvPr>
          <p:cNvSpPr>
            <a:spLocks noGrp="1"/>
          </p:cNvSpPr>
          <p:nvPr>
            <p:ph type="pic" sz="quarter" idx="24" hasCustomPrompt="1"/>
          </p:nvPr>
        </p:nvSpPr>
        <p:spPr>
          <a:xfrm>
            <a:off x="1127118" y="3892188"/>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7" y="2021116"/>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pSp>
        <p:nvGrpSpPr>
          <p:cNvPr id="2" name="Group 1">
            <a:extLst>
              <a:ext uri="{FF2B5EF4-FFF2-40B4-BE49-F238E27FC236}">
                <a16:creationId xmlns:a16="http://schemas.microsoft.com/office/drawing/2014/main" id="{ED8D136B-2506-8B3A-9B8A-3F750D4A82CB}"/>
              </a:ext>
            </a:extLst>
          </p:cNvPr>
          <p:cNvGrpSpPr/>
          <p:nvPr userDrawn="1"/>
        </p:nvGrpSpPr>
        <p:grpSpPr>
          <a:xfrm>
            <a:off x="1127123" y="2437750"/>
            <a:ext cx="3241001" cy="25968"/>
            <a:chOff x="1127123" y="2379134"/>
            <a:chExt cx="3241001" cy="25968"/>
          </a:xfrm>
        </p:grpSpPr>
        <p:cxnSp>
          <p:nvCxnSpPr>
            <p:cNvPr id="3" name="Straight Connector 2">
              <a:extLst>
                <a:ext uri="{FF2B5EF4-FFF2-40B4-BE49-F238E27FC236}">
                  <a16:creationId xmlns:a16="http://schemas.microsoft.com/office/drawing/2014/main" id="{CBAB9B2E-3316-A8AF-E31D-4E85B700602F}"/>
                </a:ext>
              </a:extLst>
            </p:cNvPr>
            <p:cNvCxnSpPr>
              <a:cxnSpLocks/>
            </p:cNvCxnSpPr>
            <p:nvPr/>
          </p:nvCxnSpPr>
          <p:spPr>
            <a:xfrm flipH="1">
              <a:off x="1127123" y="2379134"/>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2939617-9E0F-59C6-B383-B00E1E68004D}"/>
                </a:ext>
              </a:extLst>
            </p:cNvPr>
            <p:cNvCxnSpPr>
              <a:cxnSpLocks/>
            </p:cNvCxnSpPr>
            <p:nvPr/>
          </p:nvCxnSpPr>
          <p:spPr>
            <a:xfrm flipH="1">
              <a:off x="1127123" y="2405102"/>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F1C22F0-0819-A496-8DA9-DBA15E5C98A1}"/>
              </a:ext>
            </a:extLst>
          </p:cNvPr>
          <p:cNvGrpSpPr/>
          <p:nvPr userDrawn="1"/>
        </p:nvGrpSpPr>
        <p:grpSpPr>
          <a:xfrm>
            <a:off x="4760159" y="2437750"/>
            <a:ext cx="3241001" cy="25968"/>
            <a:chOff x="4760159" y="2379134"/>
            <a:chExt cx="3241001" cy="25968"/>
          </a:xfrm>
        </p:grpSpPr>
        <p:cxnSp>
          <p:nvCxnSpPr>
            <p:cNvPr id="6" name="Straight Connector 5">
              <a:extLst>
                <a:ext uri="{FF2B5EF4-FFF2-40B4-BE49-F238E27FC236}">
                  <a16:creationId xmlns:a16="http://schemas.microsoft.com/office/drawing/2014/main" id="{01A19518-05AC-D4A7-11F3-6E02E3466240}"/>
                </a:ext>
              </a:extLst>
            </p:cNvPr>
            <p:cNvCxnSpPr>
              <a:cxnSpLocks/>
            </p:cNvCxnSpPr>
            <p:nvPr/>
          </p:nvCxnSpPr>
          <p:spPr>
            <a:xfrm flipH="1">
              <a:off x="4760159" y="2379134"/>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0E30B1-DF73-4B0A-53AB-DBE72E620906}"/>
                </a:ext>
              </a:extLst>
            </p:cNvPr>
            <p:cNvCxnSpPr>
              <a:cxnSpLocks/>
            </p:cNvCxnSpPr>
            <p:nvPr/>
          </p:nvCxnSpPr>
          <p:spPr>
            <a:xfrm flipH="1">
              <a:off x="4760159" y="2405102"/>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119CF60-1718-FB51-81C1-236491984AE1}"/>
              </a:ext>
            </a:extLst>
          </p:cNvPr>
          <p:cNvGrpSpPr/>
          <p:nvPr userDrawn="1"/>
        </p:nvGrpSpPr>
        <p:grpSpPr>
          <a:xfrm>
            <a:off x="8393202" y="2437750"/>
            <a:ext cx="3241001" cy="25968"/>
            <a:chOff x="8393202" y="2379134"/>
            <a:chExt cx="3241001" cy="25968"/>
          </a:xfrm>
        </p:grpSpPr>
        <p:cxnSp>
          <p:nvCxnSpPr>
            <p:cNvPr id="14" name="Straight Connector 13">
              <a:extLst>
                <a:ext uri="{FF2B5EF4-FFF2-40B4-BE49-F238E27FC236}">
                  <a16:creationId xmlns:a16="http://schemas.microsoft.com/office/drawing/2014/main" id="{4D4A7FF7-6804-BC8A-17EC-E13F111C00C6}"/>
                </a:ext>
              </a:extLst>
            </p:cNvPr>
            <p:cNvCxnSpPr>
              <a:cxnSpLocks/>
            </p:cNvCxnSpPr>
            <p:nvPr/>
          </p:nvCxnSpPr>
          <p:spPr>
            <a:xfrm flipH="1">
              <a:off x="8393202" y="2379134"/>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9062F-7C41-B906-B976-5E44D79F251B}"/>
                </a:ext>
              </a:extLst>
            </p:cNvPr>
            <p:cNvCxnSpPr>
              <a:cxnSpLocks/>
            </p:cNvCxnSpPr>
            <p:nvPr/>
          </p:nvCxnSpPr>
          <p:spPr>
            <a:xfrm flipH="1">
              <a:off x="8393202" y="2405102"/>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5686371-AD1F-F73B-3680-74E2E1BC214B}"/>
              </a:ext>
            </a:extLst>
          </p:cNvPr>
          <p:cNvGrpSpPr/>
          <p:nvPr userDrawn="1"/>
        </p:nvGrpSpPr>
        <p:grpSpPr>
          <a:xfrm>
            <a:off x="1127124" y="4951035"/>
            <a:ext cx="3241001" cy="25968"/>
            <a:chOff x="1127124" y="4892419"/>
            <a:chExt cx="3241001" cy="25968"/>
          </a:xfrm>
        </p:grpSpPr>
        <p:cxnSp>
          <p:nvCxnSpPr>
            <p:cNvPr id="26" name="Straight Connector 25">
              <a:extLst>
                <a:ext uri="{FF2B5EF4-FFF2-40B4-BE49-F238E27FC236}">
                  <a16:creationId xmlns:a16="http://schemas.microsoft.com/office/drawing/2014/main" id="{7D319C0A-6D19-2A42-FB79-AD7105E19167}"/>
                </a:ext>
              </a:extLst>
            </p:cNvPr>
            <p:cNvCxnSpPr>
              <a:cxnSpLocks/>
            </p:cNvCxnSpPr>
            <p:nvPr/>
          </p:nvCxnSpPr>
          <p:spPr>
            <a:xfrm flipH="1">
              <a:off x="1127124" y="4892419"/>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F14AE-9079-1D07-0E99-304A067EF254}"/>
                </a:ext>
              </a:extLst>
            </p:cNvPr>
            <p:cNvCxnSpPr>
              <a:cxnSpLocks/>
            </p:cNvCxnSpPr>
            <p:nvPr/>
          </p:nvCxnSpPr>
          <p:spPr>
            <a:xfrm flipH="1">
              <a:off x="1127124" y="4918387"/>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A1ADE00-390D-C57C-9667-0199DE8377EC}"/>
              </a:ext>
            </a:extLst>
          </p:cNvPr>
          <p:cNvGrpSpPr/>
          <p:nvPr userDrawn="1"/>
        </p:nvGrpSpPr>
        <p:grpSpPr>
          <a:xfrm>
            <a:off x="4760160" y="4951035"/>
            <a:ext cx="3241001" cy="25968"/>
            <a:chOff x="4760160" y="4892419"/>
            <a:chExt cx="3241001" cy="25968"/>
          </a:xfrm>
        </p:grpSpPr>
        <p:cxnSp>
          <p:nvCxnSpPr>
            <p:cNvPr id="29" name="Straight Connector 28">
              <a:extLst>
                <a:ext uri="{FF2B5EF4-FFF2-40B4-BE49-F238E27FC236}">
                  <a16:creationId xmlns:a16="http://schemas.microsoft.com/office/drawing/2014/main" id="{38A0388C-D5F1-616B-973E-36CD71014F5B}"/>
                </a:ext>
              </a:extLst>
            </p:cNvPr>
            <p:cNvCxnSpPr>
              <a:cxnSpLocks/>
            </p:cNvCxnSpPr>
            <p:nvPr/>
          </p:nvCxnSpPr>
          <p:spPr>
            <a:xfrm flipH="1">
              <a:off x="4760160" y="4892419"/>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EE4FA5-19FE-F95A-C7E3-817EF7E427E2}"/>
                </a:ext>
              </a:extLst>
            </p:cNvPr>
            <p:cNvCxnSpPr>
              <a:cxnSpLocks/>
            </p:cNvCxnSpPr>
            <p:nvPr/>
          </p:nvCxnSpPr>
          <p:spPr>
            <a:xfrm flipH="1">
              <a:off x="4760160" y="4918387"/>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68C31F5-BBEC-AFC0-FD0F-1338609E2A17}"/>
              </a:ext>
            </a:extLst>
          </p:cNvPr>
          <p:cNvGrpSpPr/>
          <p:nvPr userDrawn="1"/>
        </p:nvGrpSpPr>
        <p:grpSpPr>
          <a:xfrm>
            <a:off x="8393202" y="4951035"/>
            <a:ext cx="3241001" cy="25968"/>
            <a:chOff x="8393202" y="4892419"/>
            <a:chExt cx="3241001" cy="25968"/>
          </a:xfrm>
        </p:grpSpPr>
        <p:cxnSp>
          <p:nvCxnSpPr>
            <p:cNvPr id="32" name="Straight Connector 31">
              <a:extLst>
                <a:ext uri="{FF2B5EF4-FFF2-40B4-BE49-F238E27FC236}">
                  <a16:creationId xmlns:a16="http://schemas.microsoft.com/office/drawing/2014/main" id="{AD441309-13DD-D5B3-112E-642B2346C358}"/>
                </a:ext>
              </a:extLst>
            </p:cNvPr>
            <p:cNvCxnSpPr>
              <a:cxnSpLocks/>
            </p:cNvCxnSpPr>
            <p:nvPr/>
          </p:nvCxnSpPr>
          <p:spPr>
            <a:xfrm flipH="1">
              <a:off x="8393202" y="4892419"/>
              <a:ext cx="324100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EC991B8-0B62-AAFC-938F-096DF6F60395}"/>
                </a:ext>
              </a:extLst>
            </p:cNvPr>
            <p:cNvCxnSpPr>
              <a:cxnSpLocks/>
            </p:cNvCxnSpPr>
            <p:nvPr/>
          </p:nvCxnSpPr>
          <p:spPr>
            <a:xfrm flipH="1">
              <a:off x="8393202" y="4918387"/>
              <a:ext cx="6120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7" name="Picture Placeholder 8">
            <a:extLst>
              <a:ext uri="{FF2B5EF4-FFF2-40B4-BE49-F238E27FC236}">
                <a16:creationId xmlns:a16="http://schemas.microsoft.com/office/drawing/2014/main" id="{AA707811-CE69-6DB4-22A2-08189644C1FD}"/>
              </a:ext>
            </a:extLst>
          </p:cNvPr>
          <p:cNvSpPr>
            <a:spLocks noGrp="1"/>
          </p:cNvSpPr>
          <p:nvPr>
            <p:ph type="pic" sz="quarter" idx="25" hasCustomPrompt="1"/>
          </p:nvPr>
        </p:nvSpPr>
        <p:spPr>
          <a:xfrm>
            <a:off x="4766307"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48" name="Picture Placeholder 8">
            <a:extLst>
              <a:ext uri="{FF2B5EF4-FFF2-40B4-BE49-F238E27FC236}">
                <a16:creationId xmlns:a16="http://schemas.microsoft.com/office/drawing/2014/main" id="{0FF058A1-195B-33F3-015A-92DCE403B061}"/>
              </a:ext>
            </a:extLst>
          </p:cNvPr>
          <p:cNvSpPr>
            <a:spLocks noGrp="1"/>
          </p:cNvSpPr>
          <p:nvPr>
            <p:ph type="pic" sz="quarter" idx="26" hasCustomPrompt="1"/>
          </p:nvPr>
        </p:nvSpPr>
        <p:spPr>
          <a:xfrm>
            <a:off x="4766307" y="3892188"/>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49" name="Picture Placeholder 8">
            <a:extLst>
              <a:ext uri="{FF2B5EF4-FFF2-40B4-BE49-F238E27FC236}">
                <a16:creationId xmlns:a16="http://schemas.microsoft.com/office/drawing/2014/main" id="{0A7BAB57-121D-6D61-1447-6C3372DFB27E}"/>
              </a:ext>
            </a:extLst>
          </p:cNvPr>
          <p:cNvSpPr>
            <a:spLocks noGrp="1"/>
          </p:cNvSpPr>
          <p:nvPr>
            <p:ph type="pic" sz="quarter" idx="27" hasCustomPrompt="1"/>
          </p:nvPr>
        </p:nvSpPr>
        <p:spPr>
          <a:xfrm>
            <a:off x="8411633"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50" name="Picture Placeholder 8">
            <a:extLst>
              <a:ext uri="{FF2B5EF4-FFF2-40B4-BE49-F238E27FC236}">
                <a16:creationId xmlns:a16="http://schemas.microsoft.com/office/drawing/2014/main" id="{A9F9B1D8-2385-987D-22C5-A5568408598A}"/>
              </a:ext>
            </a:extLst>
          </p:cNvPr>
          <p:cNvSpPr>
            <a:spLocks noGrp="1"/>
          </p:cNvSpPr>
          <p:nvPr>
            <p:ph type="pic" sz="quarter" idx="28" hasCustomPrompt="1"/>
          </p:nvPr>
        </p:nvSpPr>
        <p:spPr>
          <a:xfrm>
            <a:off x="8411633" y="3892188"/>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51" name="Text Placeholder 4">
            <a:extLst>
              <a:ext uri="{FF2B5EF4-FFF2-40B4-BE49-F238E27FC236}">
                <a16:creationId xmlns:a16="http://schemas.microsoft.com/office/drawing/2014/main" id="{0F1AC4F4-8F4A-3A4F-DB4C-F86FBCB6C948}"/>
              </a:ext>
            </a:extLst>
          </p:cNvPr>
          <p:cNvSpPr>
            <a:spLocks noGrp="1"/>
          </p:cNvSpPr>
          <p:nvPr>
            <p:ph type="body" sz="quarter" idx="29"/>
          </p:nvPr>
        </p:nvSpPr>
        <p:spPr>
          <a:xfrm>
            <a:off x="1127117" y="4510174"/>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2" name="Text Placeholder 4">
            <a:extLst>
              <a:ext uri="{FF2B5EF4-FFF2-40B4-BE49-F238E27FC236}">
                <a16:creationId xmlns:a16="http://schemas.microsoft.com/office/drawing/2014/main" id="{028DBDF9-99EB-EE53-D85D-88BECFB6673E}"/>
              </a:ext>
            </a:extLst>
          </p:cNvPr>
          <p:cNvSpPr>
            <a:spLocks noGrp="1"/>
          </p:cNvSpPr>
          <p:nvPr>
            <p:ph type="body" sz="quarter" idx="30"/>
          </p:nvPr>
        </p:nvSpPr>
        <p:spPr>
          <a:xfrm>
            <a:off x="4754032" y="2021116"/>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3" name="Text Placeholder 4">
            <a:extLst>
              <a:ext uri="{FF2B5EF4-FFF2-40B4-BE49-F238E27FC236}">
                <a16:creationId xmlns:a16="http://schemas.microsoft.com/office/drawing/2014/main" id="{042CD93D-AF2C-AB2C-2873-8FA029AFD2FD}"/>
              </a:ext>
            </a:extLst>
          </p:cNvPr>
          <p:cNvSpPr>
            <a:spLocks noGrp="1"/>
          </p:cNvSpPr>
          <p:nvPr>
            <p:ph type="body" sz="quarter" idx="31"/>
          </p:nvPr>
        </p:nvSpPr>
        <p:spPr>
          <a:xfrm>
            <a:off x="4754032" y="4510174"/>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4" name="Text Placeholder 4">
            <a:extLst>
              <a:ext uri="{FF2B5EF4-FFF2-40B4-BE49-F238E27FC236}">
                <a16:creationId xmlns:a16="http://schemas.microsoft.com/office/drawing/2014/main" id="{CCBBF04D-3F5D-A6A6-006F-801D66E5FADE}"/>
              </a:ext>
            </a:extLst>
          </p:cNvPr>
          <p:cNvSpPr>
            <a:spLocks noGrp="1"/>
          </p:cNvSpPr>
          <p:nvPr>
            <p:ph type="body" sz="quarter" idx="32"/>
          </p:nvPr>
        </p:nvSpPr>
        <p:spPr>
          <a:xfrm>
            <a:off x="8405495" y="2021116"/>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5" name="Text Placeholder 4">
            <a:extLst>
              <a:ext uri="{FF2B5EF4-FFF2-40B4-BE49-F238E27FC236}">
                <a16:creationId xmlns:a16="http://schemas.microsoft.com/office/drawing/2014/main" id="{102EC72C-DE87-529B-739E-FB4D1B7F602D}"/>
              </a:ext>
            </a:extLst>
          </p:cNvPr>
          <p:cNvSpPr>
            <a:spLocks noGrp="1"/>
          </p:cNvSpPr>
          <p:nvPr>
            <p:ph type="body" sz="quarter" idx="33"/>
          </p:nvPr>
        </p:nvSpPr>
        <p:spPr>
          <a:xfrm>
            <a:off x="8405495" y="4510174"/>
            <a:ext cx="3240995" cy="221599"/>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7" y="2709636"/>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2" name="Text Placeholder 4">
            <a:extLst>
              <a:ext uri="{FF2B5EF4-FFF2-40B4-BE49-F238E27FC236}">
                <a16:creationId xmlns:a16="http://schemas.microsoft.com/office/drawing/2014/main" id="{13A1D4DF-0411-BF65-39AF-2E1D8F8AA442}"/>
              </a:ext>
            </a:extLst>
          </p:cNvPr>
          <p:cNvSpPr>
            <a:spLocks noGrp="1"/>
          </p:cNvSpPr>
          <p:nvPr>
            <p:ph type="body" sz="quarter" idx="40"/>
          </p:nvPr>
        </p:nvSpPr>
        <p:spPr>
          <a:xfrm>
            <a:off x="4763633" y="2709636"/>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3" name="Text Placeholder 4">
            <a:extLst>
              <a:ext uri="{FF2B5EF4-FFF2-40B4-BE49-F238E27FC236}">
                <a16:creationId xmlns:a16="http://schemas.microsoft.com/office/drawing/2014/main" id="{A26CAF98-3D27-4B90-3A91-A259345B885F}"/>
              </a:ext>
            </a:extLst>
          </p:cNvPr>
          <p:cNvSpPr>
            <a:spLocks noGrp="1"/>
          </p:cNvSpPr>
          <p:nvPr>
            <p:ph type="body" sz="quarter" idx="41"/>
          </p:nvPr>
        </p:nvSpPr>
        <p:spPr>
          <a:xfrm>
            <a:off x="8393202" y="2709636"/>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5" name="Text Placeholder 4">
            <a:extLst>
              <a:ext uri="{FF2B5EF4-FFF2-40B4-BE49-F238E27FC236}">
                <a16:creationId xmlns:a16="http://schemas.microsoft.com/office/drawing/2014/main" id="{6542AC68-4884-60E3-436E-BFE1954CF177}"/>
              </a:ext>
            </a:extLst>
          </p:cNvPr>
          <p:cNvSpPr>
            <a:spLocks noGrp="1"/>
          </p:cNvSpPr>
          <p:nvPr>
            <p:ph type="body" sz="quarter" idx="43"/>
          </p:nvPr>
        </p:nvSpPr>
        <p:spPr>
          <a:xfrm>
            <a:off x="4763633" y="5204924"/>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66" name="Text Placeholder 4">
            <a:extLst>
              <a:ext uri="{FF2B5EF4-FFF2-40B4-BE49-F238E27FC236}">
                <a16:creationId xmlns:a16="http://schemas.microsoft.com/office/drawing/2014/main" id="{DCD0F555-38F6-31D4-5CD7-46FF2450105E}"/>
              </a:ext>
            </a:extLst>
          </p:cNvPr>
          <p:cNvSpPr>
            <a:spLocks noGrp="1"/>
          </p:cNvSpPr>
          <p:nvPr>
            <p:ph type="body" sz="quarter" idx="44"/>
          </p:nvPr>
        </p:nvSpPr>
        <p:spPr>
          <a:xfrm>
            <a:off x="8393201" y="5204924"/>
            <a:ext cx="3240995"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Tree>
    <p:extLst>
      <p:ext uri="{BB962C8B-B14F-4D97-AF65-F5344CB8AC3E}">
        <p14:creationId xmlns:p14="http://schemas.microsoft.com/office/powerpoint/2010/main" val="355657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Dark Image (Cya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C6E3985-0DEA-3549-9BD9-A1A0CDD54A22}"/>
              </a:ext>
            </a:extLst>
          </p:cNvPr>
          <p:cNvSpPr>
            <a:spLocks noGrp="1"/>
          </p:cNvSpPr>
          <p:nvPr>
            <p:ph type="pic" sz="quarter" idx="10" hasCustomPrompt="1"/>
          </p:nvPr>
        </p:nvSpPr>
        <p:spPr>
          <a:xfrm>
            <a:off x="0" y="0"/>
            <a:ext cx="12192000" cy="6858000"/>
          </a:xfrm>
          <a:prstGeom prst="rect">
            <a:avLst/>
          </a:prstGeom>
          <a:solidFill>
            <a:schemeClr val="tx1">
              <a:lumMod val="85000"/>
              <a:lumOff val="15000"/>
            </a:schemeClr>
          </a:solidFill>
        </p:spPr>
        <p:txBody>
          <a:bodyPr tIns="3816000">
            <a:normAutofit/>
          </a:bodyPr>
          <a:lstStyle>
            <a:lvl1pPr marL="0" indent="0" algn="ctr">
              <a:buNone/>
              <a:defRPr sz="1800" b="0" i="0">
                <a:solidFill>
                  <a:schemeClr val="bg1">
                    <a:lumMod val="65000"/>
                  </a:schemeClr>
                </a:solidFill>
                <a:latin typeface="HelveticaNeueLT Pro 45 Lt" panose="020B0403020202020204" pitchFamily="34" charset="77"/>
              </a:defRPr>
            </a:lvl1pPr>
          </a:lstStyle>
          <a:p>
            <a:r>
              <a:rPr lang="en-GB" dirty="0"/>
              <a:t>Click icon to add image</a:t>
            </a:r>
          </a:p>
        </p:txBody>
      </p:sp>
      <p:sp>
        <p:nvSpPr>
          <p:cNvPr id="2" name="Title 1">
            <a:extLst>
              <a:ext uri="{FF2B5EF4-FFF2-40B4-BE49-F238E27FC236}">
                <a16:creationId xmlns:a16="http://schemas.microsoft.com/office/drawing/2014/main" id="{B861A99B-44FE-5C42-8167-A89F8377CE9B}"/>
              </a:ext>
            </a:extLst>
          </p:cNvPr>
          <p:cNvSpPr>
            <a:spLocks noGrp="1"/>
          </p:cNvSpPr>
          <p:nvPr>
            <p:ph type="ctrTitle"/>
          </p:nvPr>
        </p:nvSpPr>
        <p:spPr>
          <a:xfrm>
            <a:off x="371475" y="2598003"/>
            <a:ext cx="11449050" cy="830997"/>
          </a:xfrm>
          <a:prstGeom prst="rect">
            <a:avLst/>
          </a:prstGeom>
        </p:spPr>
        <p:txBody>
          <a:bodyPr lIns="0" tIns="0" rIns="0" bIns="0" anchor="t">
            <a:spAutoFit/>
          </a:bodyPr>
          <a:lstStyle>
            <a:lvl1pPr algn="l">
              <a:defRPr sz="6000" b="0" i="0">
                <a:solidFill>
                  <a:schemeClr val="bg1"/>
                </a:solidFill>
                <a:latin typeface="HelveticaNeueLT Pro 65 Md" panose="020B0604020202020204"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F81DA5-ED3B-BF4A-A579-C248BEA25E64}"/>
              </a:ext>
            </a:extLst>
          </p:cNvPr>
          <p:cNvSpPr>
            <a:spLocks noGrp="1"/>
          </p:cNvSpPr>
          <p:nvPr>
            <p:ph type="subTitle" idx="1" hasCustomPrompt="1"/>
          </p:nvPr>
        </p:nvSpPr>
        <p:spPr>
          <a:xfrm>
            <a:off x="363969" y="2107783"/>
            <a:ext cx="11449050" cy="243841"/>
          </a:xfrm>
          <a:prstGeom prst="rect">
            <a:avLst/>
          </a:prstGeom>
        </p:spPr>
        <p:txBody>
          <a:bodyPr lIns="0" tIns="0" rIns="0" bIns="0">
            <a:normAutofit/>
          </a:bodyPr>
          <a:lstStyle>
            <a:lvl1pPr marL="0" indent="0" algn="l">
              <a:buNone/>
              <a:defRPr sz="1800" b="0" i="0" spc="300">
                <a:solidFill>
                  <a:schemeClr val="accent1"/>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Text Placeholder 13">
            <a:extLst>
              <a:ext uri="{FF2B5EF4-FFF2-40B4-BE49-F238E27FC236}">
                <a16:creationId xmlns:a16="http://schemas.microsoft.com/office/drawing/2014/main" id="{FAA75872-7804-B842-AB8A-EBCEFA5D8E66}"/>
              </a:ext>
            </a:extLst>
          </p:cNvPr>
          <p:cNvSpPr>
            <a:spLocks noGrp="1"/>
          </p:cNvSpPr>
          <p:nvPr>
            <p:ph type="body" sz="quarter" idx="12" hasCustomPrompt="1"/>
          </p:nvPr>
        </p:nvSpPr>
        <p:spPr>
          <a:xfrm>
            <a:off x="371475" y="368300"/>
            <a:ext cx="1142692" cy="7216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2" name="Text Placeholder 9">
            <a:extLst>
              <a:ext uri="{FF2B5EF4-FFF2-40B4-BE49-F238E27FC236}">
                <a16:creationId xmlns:a16="http://schemas.microsoft.com/office/drawing/2014/main" id="{FBFEE30A-C253-2A47-A175-3987055241E3}"/>
              </a:ext>
            </a:extLst>
          </p:cNvPr>
          <p:cNvSpPr>
            <a:spLocks noGrp="1"/>
          </p:cNvSpPr>
          <p:nvPr>
            <p:ph type="body" sz="quarter" idx="11" hasCustomPrompt="1"/>
          </p:nvPr>
        </p:nvSpPr>
        <p:spPr>
          <a:xfrm>
            <a:off x="371475" y="5753100"/>
            <a:ext cx="8105775" cy="736600"/>
          </a:xfrm>
          <a:prstGeom prst="rect">
            <a:avLst/>
          </a:prstGeom>
        </p:spPr>
        <p:txBody>
          <a:bodyPr lIns="0" tIns="0" rIns="0" bIns="0" anchor="b">
            <a:normAutofit/>
          </a:bodyPr>
          <a:lstStyle>
            <a:lvl1pPr marL="0" indent="0">
              <a:spcBef>
                <a:spcPts val="0"/>
              </a:spcBef>
              <a:buNone/>
              <a:defRPr sz="1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Date Month Year</a:t>
            </a:r>
          </a:p>
          <a:p>
            <a:pPr lvl="0"/>
            <a:r>
              <a:rPr lang="en-GB" dirty="0"/>
              <a:t>Name of Presenter</a:t>
            </a:r>
          </a:p>
        </p:txBody>
      </p:sp>
    </p:spTree>
    <p:extLst>
      <p:ext uri="{BB962C8B-B14F-4D97-AF65-F5344CB8AC3E}">
        <p14:creationId xmlns:p14="http://schemas.microsoft.com/office/powerpoint/2010/main" val="3665717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 + Title List x7">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7"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67" name="Group 66">
            <a:extLst>
              <a:ext uri="{FF2B5EF4-FFF2-40B4-BE49-F238E27FC236}">
                <a16:creationId xmlns:a16="http://schemas.microsoft.com/office/drawing/2014/main" id="{629F96ED-1417-C4DF-0CDB-83CB7721A918}"/>
              </a:ext>
            </a:extLst>
          </p:cNvPr>
          <p:cNvGrpSpPr/>
          <p:nvPr userDrawn="1"/>
        </p:nvGrpSpPr>
        <p:grpSpPr>
          <a:xfrm>
            <a:off x="2699352" y="5125817"/>
            <a:ext cx="2322000" cy="25968"/>
            <a:chOff x="1127125" y="1745582"/>
            <a:chExt cx="1995382" cy="25968"/>
          </a:xfrm>
        </p:grpSpPr>
        <p:cxnSp>
          <p:nvCxnSpPr>
            <p:cNvPr id="68" name="Straight Connector 67">
              <a:extLst>
                <a:ext uri="{FF2B5EF4-FFF2-40B4-BE49-F238E27FC236}">
                  <a16:creationId xmlns:a16="http://schemas.microsoft.com/office/drawing/2014/main" id="{6C9D19A1-977B-688E-2B14-3EABC1558C4B}"/>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71E34E-A4D1-5547-9828-62C58BCBD941}"/>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385ED50-F676-9358-D707-76A9BDEA339C}"/>
              </a:ext>
            </a:extLst>
          </p:cNvPr>
          <p:cNvGrpSpPr/>
          <p:nvPr userDrawn="1"/>
        </p:nvGrpSpPr>
        <p:grpSpPr>
          <a:xfrm>
            <a:off x="3860352" y="2670090"/>
            <a:ext cx="2325993" cy="25968"/>
            <a:chOff x="1127125" y="1745582"/>
            <a:chExt cx="1995382" cy="25968"/>
          </a:xfrm>
        </p:grpSpPr>
        <p:cxnSp>
          <p:nvCxnSpPr>
            <p:cNvPr id="71" name="Straight Connector 70">
              <a:extLst>
                <a:ext uri="{FF2B5EF4-FFF2-40B4-BE49-F238E27FC236}">
                  <a16:creationId xmlns:a16="http://schemas.microsoft.com/office/drawing/2014/main" id="{C2D0E27B-32E9-F836-3AE7-428C9A4823CC}"/>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DA477E-3FC3-4322-F58C-3B101EC69C68}"/>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2BF6DDF-5E52-AC14-4F5A-865313CD2822}"/>
              </a:ext>
            </a:extLst>
          </p:cNvPr>
          <p:cNvGrpSpPr/>
          <p:nvPr userDrawn="1"/>
        </p:nvGrpSpPr>
        <p:grpSpPr>
          <a:xfrm>
            <a:off x="1132956" y="2672272"/>
            <a:ext cx="2325993" cy="25968"/>
            <a:chOff x="1127125" y="1745582"/>
            <a:chExt cx="1995382" cy="25968"/>
          </a:xfrm>
        </p:grpSpPr>
        <p:cxnSp>
          <p:nvCxnSpPr>
            <p:cNvPr id="74" name="Straight Connector 73">
              <a:extLst>
                <a:ext uri="{FF2B5EF4-FFF2-40B4-BE49-F238E27FC236}">
                  <a16:creationId xmlns:a16="http://schemas.microsoft.com/office/drawing/2014/main" id="{6D99B52A-EA40-4406-75A7-7083043B2DB9}"/>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09401-D00A-3378-85BF-984583BA9445}"/>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E5A70D47-A424-0322-A2B3-6346B74ED9D6}"/>
              </a:ext>
            </a:extLst>
          </p:cNvPr>
          <p:cNvGrpSpPr/>
          <p:nvPr userDrawn="1"/>
        </p:nvGrpSpPr>
        <p:grpSpPr>
          <a:xfrm>
            <a:off x="6587748" y="2670090"/>
            <a:ext cx="2325993" cy="25968"/>
            <a:chOff x="1127125" y="1745582"/>
            <a:chExt cx="1995382" cy="25968"/>
          </a:xfrm>
        </p:grpSpPr>
        <p:cxnSp>
          <p:nvCxnSpPr>
            <p:cNvPr id="77" name="Straight Connector 76">
              <a:extLst>
                <a:ext uri="{FF2B5EF4-FFF2-40B4-BE49-F238E27FC236}">
                  <a16:creationId xmlns:a16="http://schemas.microsoft.com/office/drawing/2014/main" id="{5084D8F6-A774-8373-4C24-CAA55A77FF44}"/>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1755ED-091D-EFB7-DB5D-3F19C3E8A23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44EDF73-FF5E-F82C-AE0F-441A895C238A}"/>
              </a:ext>
            </a:extLst>
          </p:cNvPr>
          <p:cNvGrpSpPr/>
          <p:nvPr userDrawn="1"/>
        </p:nvGrpSpPr>
        <p:grpSpPr>
          <a:xfrm>
            <a:off x="9315145" y="2672272"/>
            <a:ext cx="2325993" cy="25968"/>
            <a:chOff x="1127125" y="1745582"/>
            <a:chExt cx="1995382" cy="25968"/>
          </a:xfrm>
        </p:grpSpPr>
        <p:cxnSp>
          <p:nvCxnSpPr>
            <p:cNvPr id="80" name="Straight Connector 79">
              <a:extLst>
                <a:ext uri="{FF2B5EF4-FFF2-40B4-BE49-F238E27FC236}">
                  <a16:creationId xmlns:a16="http://schemas.microsoft.com/office/drawing/2014/main" id="{2EDE6D7E-4B32-B3A0-0E83-6F11E3C1417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0D8DBC-81C9-FFEA-4625-B3AA012836D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3FA88EF-C600-E708-1511-3ADAB88850FA}"/>
              </a:ext>
            </a:extLst>
          </p:cNvPr>
          <p:cNvGrpSpPr/>
          <p:nvPr userDrawn="1"/>
        </p:nvGrpSpPr>
        <p:grpSpPr>
          <a:xfrm>
            <a:off x="5348202" y="5125817"/>
            <a:ext cx="2322000" cy="25968"/>
            <a:chOff x="1127125" y="1745582"/>
            <a:chExt cx="1995382" cy="25968"/>
          </a:xfrm>
        </p:grpSpPr>
        <p:cxnSp>
          <p:nvCxnSpPr>
            <p:cNvPr id="83" name="Straight Connector 82">
              <a:extLst>
                <a:ext uri="{FF2B5EF4-FFF2-40B4-BE49-F238E27FC236}">
                  <a16:creationId xmlns:a16="http://schemas.microsoft.com/office/drawing/2014/main" id="{1340D895-95E1-F091-D6D0-2496A01E70A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E50DD5-5557-5C2B-A917-80DE2B48C70A}"/>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2FC3E3E8-08F6-28E0-AEFC-7977BEC00D56}"/>
              </a:ext>
            </a:extLst>
          </p:cNvPr>
          <p:cNvGrpSpPr/>
          <p:nvPr userDrawn="1"/>
        </p:nvGrpSpPr>
        <p:grpSpPr>
          <a:xfrm>
            <a:off x="8075598" y="5125817"/>
            <a:ext cx="2322000" cy="25968"/>
            <a:chOff x="1127125" y="1745582"/>
            <a:chExt cx="1995382" cy="25968"/>
          </a:xfrm>
        </p:grpSpPr>
        <p:cxnSp>
          <p:nvCxnSpPr>
            <p:cNvPr id="86" name="Straight Connector 85">
              <a:extLst>
                <a:ext uri="{FF2B5EF4-FFF2-40B4-BE49-F238E27FC236}">
                  <a16:creationId xmlns:a16="http://schemas.microsoft.com/office/drawing/2014/main" id="{58EBFCBB-A71E-3E30-1C3A-43039A352E4F}"/>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2F5A03-E6C9-BAA9-B5CB-9269FF08B40F}"/>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8" name="Picture Placeholder 8">
            <a:extLst>
              <a:ext uri="{FF2B5EF4-FFF2-40B4-BE49-F238E27FC236}">
                <a16:creationId xmlns:a16="http://schemas.microsoft.com/office/drawing/2014/main" id="{FE264E84-1E6B-02D2-D102-710D86EEB669}"/>
              </a:ext>
            </a:extLst>
          </p:cNvPr>
          <p:cNvSpPr>
            <a:spLocks noGrp="1"/>
          </p:cNvSpPr>
          <p:nvPr>
            <p:ph type="pic" sz="quarter" idx="35" hasCustomPrompt="1"/>
          </p:nvPr>
        </p:nvSpPr>
        <p:spPr>
          <a:xfrm>
            <a:off x="386604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9" name="Text Placeholder 4">
            <a:extLst>
              <a:ext uri="{FF2B5EF4-FFF2-40B4-BE49-F238E27FC236}">
                <a16:creationId xmlns:a16="http://schemas.microsoft.com/office/drawing/2014/main" id="{61207F03-9443-7B6E-AEF5-5CE78D1371AF}"/>
              </a:ext>
            </a:extLst>
          </p:cNvPr>
          <p:cNvSpPr>
            <a:spLocks noGrp="1"/>
          </p:cNvSpPr>
          <p:nvPr>
            <p:ph type="body" sz="quarter" idx="36"/>
          </p:nvPr>
        </p:nvSpPr>
        <p:spPr>
          <a:xfrm>
            <a:off x="386604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0" name="Text Placeholder 4">
            <a:extLst>
              <a:ext uri="{FF2B5EF4-FFF2-40B4-BE49-F238E27FC236}">
                <a16:creationId xmlns:a16="http://schemas.microsoft.com/office/drawing/2014/main" id="{F9E1577F-CE41-C353-B224-6805BC57C55A}"/>
              </a:ext>
            </a:extLst>
          </p:cNvPr>
          <p:cNvSpPr>
            <a:spLocks noGrp="1"/>
          </p:cNvSpPr>
          <p:nvPr>
            <p:ph type="body" sz="quarter" idx="37"/>
          </p:nvPr>
        </p:nvSpPr>
        <p:spPr>
          <a:xfrm>
            <a:off x="3866047"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1" name="Picture Placeholder 8">
            <a:extLst>
              <a:ext uri="{FF2B5EF4-FFF2-40B4-BE49-F238E27FC236}">
                <a16:creationId xmlns:a16="http://schemas.microsoft.com/office/drawing/2014/main" id="{66AFF731-0891-C6DE-636A-A46DD086D8A1}"/>
              </a:ext>
            </a:extLst>
          </p:cNvPr>
          <p:cNvSpPr>
            <a:spLocks noGrp="1"/>
          </p:cNvSpPr>
          <p:nvPr>
            <p:ph type="pic" sz="quarter" idx="38" hasCustomPrompt="1"/>
          </p:nvPr>
        </p:nvSpPr>
        <p:spPr>
          <a:xfrm>
            <a:off x="6592750"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2" name="Text Placeholder 4">
            <a:extLst>
              <a:ext uri="{FF2B5EF4-FFF2-40B4-BE49-F238E27FC236}">
                <a16:creationId xmlns:a16="http://schemas.microsoft.com/office/drawing/2014/main" id="{99AFCFCE-F17F-0CBD-676F-4C019FAE6074}"/>
              </a:ext>
            </a:extLst>
          </p:cNvPr>
          <p:cNvSpPr>
            <a:spLocks noGrp="1"/>
          </p:cNvSpPr>
          <p:nvPr>
            <p:ph type="body" sz="quarter" idx="39"/>
          </p:nvPr>
        </p:nvSpPr>
        <p:spPr>
          <a:xfrm>
            <a:off x="6592749"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3" name="Text Placeholder 4">
            <a:extLst>
              <a:ext uri="{FF2B5EF4-FFF2-40B4-BE49-F238E27FC236}">
                <a16:creationId xmlns:a16="http://schemas.microsoft.com/office/drawing/2014/main" id="{F24EBAD3-31B3-7203-41B6-1B81DC04484A}"/>
              </a:ext>
            </a:extLst>
          </p:cNvPr>
          <p:cNvSpPr>
            <a:spLocks noGrp="1"/>
          </p:cNvSpPr>
          <p:nvPr>
            <p:ph type="body" sz="quarter" idx="40"/>
          </p:nvPr>
        </p:nvSpPr>
        <p:spPr>
          <a:xfrm>
            <a:off x="6592749"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4" name="Picture Placeholder 8">
            <a:extLst>
              <a:ext uri="{FF2B5EF4-FFF2-40B4-BE49-F238E27FC236}">
                <a16:creationId xmlns:a16="http://schemas.microsoft.com/office/drawing/2014/main" id="{6C66EF60-4FE3-CCD8-02CE-65B13B144B1A}"/>
              </a:ext>
            </a:extLst>
          </p:cNvPr>
          <p:cNvSpPr>
            <a:spLocks noGrp="1"/>
          </p:cNvSpPr>
          <p:nvPr>
            <p:ph type="pic" sz="quarter" idx="41" hasCustomPrompt="1"/>
          </p:nvPr>
        </p:nvSpPr>
        <p:spPr>
          <a:xfrm>
            <a:off x="9309307"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5" name="Text Placeholder 4">
            <a:extLst>
              <a:ext uri="{FF2B5EF4-FFF2-40B4-BE49-F238E27FC236}">
                <a16:creationId xmlns:a16="http://schemas.microsoft.com/office/drawing/2014/main" id="{1CFF7AB2-A7E4-0A2B-C706-39AC404B585C}"/>
              </a:ext>
            </a:extLst>
          </p:cNvPr>
          <p:cNvSpPr>
            <a:spLocks noGrp="1"/>
          </p:cNvSpPr>
          <p:nvPr>
            <p:ph type="body" sz="quarter" idx="42"/>
          </p:nvPr>
        </p:nvSpPr>
        <p:spPr>
          <a:xfrm>
            <a:off x="9309306"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6" name="Text Placeholder 4">
            <a:extLst>
              <a:ext uri="{FF2B5EF4-FFF2-40B4-BE49-F238E27FC236}">
                <a16:creationId xmlns:a16="http://schemas.microsoft.com/office/drawing/2014/main" id="{B4CE07F2-BE69-F3A5-F8F1-148BEFCD3391}"/>
              </a:ext>
            </a:extLst>
          </p:cNvPr>
          <p:cNvSpPr>
            <a:spLocks noGrp="1"/>
          </p:cNvSpPr>
          <p:nvPr>
            <p:ph type="body" sz="quarter" idx="43"/>
          </p:nvPr>
        </p:nvSpPr>
        <p:spPr>
          <a:xfrm>
            <a:off x="9309306" y="2923882"/>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7" name="Picture Placeholder 8">
            <a:extLst>
              <a:ext uri="{FF2B5EF4-FFF2-40B4-BE49-F238E27FC236}">
                <a16:creationId xmlns:a16="http://schemas.microsoft.com/office/drawing/2014/main" id="{6BE63988-4029-EA74-7806-47F8A314DD3F}"/>
              </a:ext>
            </a:extLst>
          </p:cNvPr>
          <p:cNvSpPr>
            <a:spLocks noGrp="1"/>
          </p:cNvSpPr>
          <p:nvPr>
            <p:ph type="pic" sz="quarter" idx="44" hasCustomPrompt="1"/>
          </p:nvPr>
        </p:nvSpPr>
        <p:spPr>
          <a:xfrm>
            <a:off x="2699353"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8" name="Text Placeholder 4">
            <a:extLst>
              <a:ext uri="{FF2B5EF4-FFF2-40B4-BE49-F238E27FC236}">
                <a16:creationId xmlns:a16="http://schemas.microsoft.com/office/drawing/2014/main" id="{02E1F311-B035-83A6-2717-B83BA288B9DD}"/>
              </a:ext>
            </a:extLst>
          </p:cNvPr>
          <p:cNvSpPr>
            <a:spLocks noGrp="1"/>
          </p:cNvSpPr>
          <p:nvPr>
            <p:ph type="body" sz="quarter" idx="45"/>
          </p:nvPr>
        </p:nvSpPr>
        <p:spPr>
          <a:xfrm>
            <a:off x="2699352"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9" name="Text Placeholder 4">
            <a:extLst>
              <a:ext uri="{FF2B5EF4-FFF2-40B4-BE49-F238E27FC236}">
                <a16:creationId xmlns:a16="http://schemas.microsoft.com/office/drawing/2014/main" id="{14989269-190B-C8D7-E284-296A32A7B2B7}"/>
              </a:ext>
            </a:extLst>
          </p:cNvPr>
          <p:cNvSpPr>
            <a:spLocks noGrp="1"/>
          </p:cNvSpPr>
          <p:nvPr>
            <p:ph type="body" sz="quarter" idx="46"/>
          </p:nvPr>
        </p:nvSpPr>
        <p:spPr>
          <a:xfrm>
            <a:off x="2699352" y="5370023"/>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00" name="Picture Placeholder 8">
            <a:extLst>
              <a:ext uri="{FF2B5EF4-FFF2-40B4-BE49-F238E27FC236}">
                <a16:creationId xmlns:a16="http://schemas.microsoft.com/office/drawing/2014/main" id="{35CE77CE-8DFD-F8E0-AFAF-1FAC7BD6CEF8}"/>
              </a:ext>
            </a:extLst>
          </p:cNvPr>
          <p:cNvSpPr>
            <a:spLocks noGrp="1"/>
          </p:cNvSpPr>
          <p:nvPr>
            <p:ph type="pic" sz="quarter" idx="47" hasCustomPrompt="1"/>
          </p:nvPr>
        </p:nvSpPr>
        <p:spPr>
          <a:xfrm>
            <a:off x="5348203"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1" name="Text Placeholder 4">
            <a:extLst>
              <a:ext uri="{FF2B5EF4-FFF2-40B4-BE49-F238E27FC236}">
                <a16:creationId xmlns:a16="http://schemas.microsoft.com/office/drawing/2014/main" id="{442B2941-FE1B-616B-A802-2B511FBCE0D4}"/>
              </a:ext>
            </a:extLst>
          </p:cNvPr>
          <p:cNvSpPr>
            <a:spLocks noGrp="1"/>
          </p:cNvSpPr>
          <p:nvPr>
            <p:ph type="body" sz="quarter" idx="48"/>
          </p:nvPr>
        </p:nvSpPr>
        <p:spPr>
          <a:xfrm>
            <a:off x="5348202"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2" name="Text Placeholder 4">
            <a:extLst>
              <a:ext uri="{FF2B5EF4-FFF2-40B4-BE49-F238E27FC236}">
                <a16:creationId xmlns:a16="http://schemas.microsoft.com/office/drawing/2014/main" id="{B7DB5CFA-62C5-81FB-FF80-E7EACC1A18EE}"/>
              </a:ext>
            </a:extLst>
          </p:cNvPr>
          <p:cNvSpPr>
            <a:spLocks noGrp="1"/>
          </p:cNvSpPr>
          <p:nvPr>
            <p:ph type="body" sz="quarter" idx="49"/>
          </p:nvPr>
        </p:nvSpPr>
        <p:spPr>
          <a:xfrm>
            <a:off x="5348202" y="5370023"/>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03" name="Picture Placeholder 8">
            <a:extLst>
              <a:ext uri="{FF2B5EF4-FFF2-40B4-BE49-F238E27FC236}">
                <a16:creationId xmlns:a16="http://schemas.microsoft.com/office/drawing/2014/main" id="{DA7FDAA9-B029-8A66-4196-D4F822D86A0E}"/>
              </a:ext>
            </a:extLst>
          </p:cNvPr>
          <p:cNvSpPr>
            <a:spLocks noGrp="1"/>
          </p:cNvSpPr>
          <p:nvPr>
            <p:ph type="pic" sz="quarter" idx="50" hasCustomPrompt="1"/>
          </p:nvPr>
        </p:nvSpPr>
        <p:spPr>
          <a:xfrm>
            <a:off x="8071606"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4" name="Text Placeholder 4">
            <a:extLst>
              <a:ext uri="{FF2B5EF4-FFF2-40B4-BE49-F238E27FC236}">
                <a16:creationId xmlns:a16="http://schemas.microsoft.com/office/drawing/2014/main" id="{5D27D622-BD14-1D58-6CB4-485FF0627584}"/>
              </a:ext>
            </a:extLst>
          </p:cNvPr>
          <p:cNvSpPr>
            <a:spLocks noGrp="1"/>
          </p:cNvSpPr>
          <p:nvPr>
            <p:ph type="body" sz="quarter" idx="51"/>
          </p:nvPr>
        </p:nvSpPr>
        <p:spPr>
          <a:xfrm>
            <a:off x="8071605"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5" name="Text Placeholder 4">
            <a:extLst>
              <a:ext uri="{FF2B5EF4-FFF2-40B4-BE49-F238E27FC236}">
                <a16:creationId xmlns:a16="http://schemas.microsoft.com/office/drawing/2014/main" id="{B48DD1EF-6185-53D6-8333-2D850CD2306D}"/>
              </a:ext>
            </a:extLst>
          </p:cNvPr>
          <p:cNvSpPr>
            <a:spLocks noGrp="1"/>
          </p:cNvSpPr>
          <p:nvPr>
            <p:ph type="body" sz="quarter" idx="52"/>
          </p:nvPr>
        </p:nvSpPr>
        <p:spPr>
          <a:xfrm>
            <a:off x="8071605" y="5370023"/>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Tree>
    <p:extLst>
      <p:ext uri="{BB962C8B-B14F-4D97-AF65-F5344CB8AC3E}">
        <p14:creationId xmlns:p14="http://schemas.microsoft.com/office/powerpoint/2010/main" val="346292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con + Title List x8">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E2F8F9C-8CDA-0A4A-A224-92B8940C571C}"/>
              </a:ext>
            </a:extLst>
          </p:cNvPr>
          <p:cNvSpPr>
            <a:spLocks noGrp="1"/>
          </p:cNvSpPr>
          <p:nvPr>
            <p:ph type="pic" sz="quarter" idx="15" hasCustomPrompt="1"/>
          </p:nvPr>
        </p:nvSpPr>
        <p:spPr>
          <a:xfrm>
            <a:off x="112711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4">
            <a:extLst>
              <a:ext uri="{FF2B5EF4-FFF2-40B4-BE49-F238E27FC236}">
                <a16:creationId xmlns:a16="http://schemas.microsoft.com/office/drawing/2014/main" id="{99E52A92-36C8-6146-A074-58935F4BBDA7}"/>
              </a:ext>
            </a:extLst>
          </p:cNvPr>
          <p:cNvSpPr>
            <a:spLocks noGrp="1"/>
          </p:cNvSpPr>
          <p:nvPr>
            <p:ph type="body" sz="quarter" idx="14"/>
          </p:nvPr>
        </p:nvSpPr>
        <p:spPr>
          <a:xfrm>
            <a:off x="112711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D002358-0B41-CF4B-90EB-3B46CDB6B76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69383276-1BA9-FA4B-8C5E-830EA907BE5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9" name="Text Placeholder 2">
            <a:extLst>
              <a:ext uri="{FF2B5EF4-FFF2-40B4-BE49-F238E27FC236}">
                <a16:creationId xmlns:a16="http://schemas.microsoft.com/office/drawing/2014/main" id="{55D351ED-44B9-8D43-9145-3261FD9E7699}"/>
              </a:ext>
            </a:extLst>
          </p:cNvPr>
          <p:cNvSpPr>
            <a:spLocks noGrp="1"/>
          </p:cNvSpPr>
          <p:nvPr>
            <p:ph type="body" sz="quarter" idx="23" hasCustomPrompt="1"/>
          </p:nvPr>
        </p:nvSpPr>
        <p:spPr>
          <a:xfrm>
            <a:off x="1127125" y="252613"/>
            <a:ext cx="10514013"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56" name="Text Placeholder 4">
            <a:extLst>
              <a:ext uri="{FF2B5EF4-FFF2-40B4-BE49-F238E27FC236}">
                <a16:creationId xmlns:a16="http://schemas.microsoft.com/office/drawing/2014/main" id="{4AEEB3AF-6C94-6D7B-CAEE-1ADB3B315351}"/>
              </a:ext>
            </a:extLst>
          </p:cNvPr>
          <p:cNvSpPr>
            <a:spLocks noGrp="1"/>
          </p:cNvSpPr>
          <p:nvPr>
            <p:ph type="body" sz="quarter" idx="34"/>
          </p:nvPr>
        </p:nvSpPr>
        <p:spPr>
          <a:xfrm>
            <a:off x="1127117"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grpSp>
        <p:nvGrpSpPr>
          <p:cNvPr id="67" name="Group 66">
            <a:extLst>
              <a:ext uri="{FF2B5EF4-FFF2-40B4-BE49-F238E27FC236}">
                <a16:creationId xmlns:a16="http://schemas.microsoft.com/office/drawing/2014/main" id="{629F96ED-1417-C4DF-0CDB-83CB7721A918}"/>
              </a:ext>
            </a:extLst>
          </p:cNvPr>
          <p:cNvGrpSpPr/>
          <p:nvPr userDrawn="1"/>
        </p:nvGrpSpPr>
        <p:grpSpPr>
          <a:xfrm>
            <a:off x="1127117" y="5125817"/>
            <a:ext cx="2322000" cy="25968"/>
            <a:chOff x="1127125" y="1745582"/>
            <a:chExt cx="1995382" cy="25968"/>
          </a:xfrm>
        </p:grpSpPr>
        <p:cxnSp>
          <p:nvCxnSpPr>
            <p:cNvPr id="68" name="Straight Connector 67">
              <a:extLst>
                <a:ext uri="{FF2B5EF4-FFF2-40B4-BE49-F238E27FC236}">
                  <a16:creationId xmlns:a16="http://schemas.microsoft.com/office/drawing/2014/main" id="{6C9D19A1-977B-688E-2B14-3EABC1558C4B}"/>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71E34E-A4D1-5547-9828-62C58BCBD941}"/>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385ED50-F676-9358-D707-76A9BDEA339C}"/>
              </a:ext>
            </a:extLst>
          </p:cNvPr>
          <p:cNvGrpSpPr/>
          <p:nvPr userDrawn="1"/>
        </p:nvGrpSpPr>
        <p:grpSpPr>
          <a:xfrm>
            <a:off x="3860352" y="2670090"/>
            <a:ext cx="2325993" cy="25968"/>
            <a:chOff x="1127125" y="1745582"/>
            <a:chExt cx="1995382" cy="25968"/>
          </a:xfrm>
        </p:grpSpPr>
        <p:cxnSp>
          <p:nvCxnSpPr>
            <p:cNvPr id="71" name="Straight Connector 70">
              <a:extLst>
                <a:ext uri="{FF2B5EF4-FFF2-40B4-BE49-F238E27FC236}">
                  <a16:creationId xmlns:a16="http://schemas.microsoft.com/office/drawing/2014/main" id="{C2D0E27B-32E9-F836-3AE7-428C9A4823CC}"/>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DA477E-3FC3-4322-F58C-3B101EC69C68}"/>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2BF6DDF-5E52-AC14-4F5A-865313CD2822}"/>
              </a:ext>
            </a:extLst>
          </p:cNvPr>
          <p:cNvGrpSpPr/>
          <p:nvPr userDrawn="1"/>
        </p:nvGrpSpPr>
        <p:grpSpPr>
          <a:xfrm>
            <a:off x="1132956" y="2672272"/>
            <a:ext cx="2325993" cy="25968"/>
            <a:chOff x="1127125" y="1745582"/>
            <a:chExt cx="1995382" cy="25968"/>
          </a:xfrm>
        </p:grpSpPr>
        <p:cxnSp>
          <p:nvCxnSpPr>
            <p:cNvPr id="74" name="Straight Connector 73">
              <a:extLst>
                <a:ext uri="{FF2B5EF4-FFF2-40B4-BE49-F238E27FC236}">
                  <a16:creationId xmlns:a16="http://schemas.microsoft.com/office/drawing/2014/main" id="{6D99B52A-EA40-4406-75A7-7083043B2DB9}"/>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09401-D00A-3378-85BF-984583BA9445}"/>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E5A70D47-A424-0322-A2B3-6346B74ED9D6}"/>
              </a:ext>
            </a:extLst>
          </p:cNvPr>
          <p:cNvGrpSpPr/>
          <p:nvPr userDrawn="1"/>
        </p:nvGrpSpPr>
        <p:grpSpPr>
          <a:xfrm>
            <a:off x="6587748" y="2670090"/>
            <a:ext cx="2325993" cy="25968"/>
            <a:chOff x="1127125" y="1745582"/>
            <a:chExt cx="1995382" cy="25968"/>
          </a:xfrm>
        </p:grpSpPr>
        <p:cxnSp>
          <p:nvCxnSpPr>
            <p:cNvPr id="77" name="Straight Connector 76">
              <a:extLst>
                <a:ext uri="{FF2B5EF4-FFF2-40B4-BE49-F238E27FC236}">
                  <a16:creationId xmlns:a16="http://schemas.microsoft.com/office/drawing/2014/main" id="{5084D8F6-A774-8373-4C24-CAA55A77FF44}"/>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1755ED-091D-EFB7-DB5D-3F19C3E8A23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44EDF73-FF5E-F82C-AE0F-441A895C238A}"/>
              </a:ext>
            </a:extLst>
          </p:cNvPr>
          <p:cNvGrpSpPr/>
          <p:nvPr userDrawn="1"/>
        </p:nvGrpSpPr>
        <p:grpSpPr>
          <a:xfrm>
            <a:off x="9315145" y="2672272"/>
            <a:ext cx="2325993" cy="25968"/>
            <a:chOff x="1127125" y="1745582"/>
            <a:chExt cx="1995382" cy="25968"/>
          </a:xfrm>
        </p:grpSpPr>
        <p:cxnSp>
          <p:nvCxnSpPr>
            <p:cNvPr id="80" name="Straight Connector 79">
              <a:extLst>
                <a:ext uri="{FF2B5EF4-FFF2-40B4-BE49-F238E27FC236}">
                  <a16:creationId xmlns:a16="http://schemas.microsoft.com/office/drawing/2014/main" id="{2EDE6D7E-4B32-B3A0-0E83-6F11E3C1417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0D8DBC-81C9-FFEA-4625-B3AA012836D3}"/>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3FA88EF-C600-E708-1511-3ADAB88850FA}"/>
              </a:ext>
            </a:extLst>
          </p:cNvPr>
          <p:cNvGrpSpPr/>
          <p:nvPr userDrawn="1"/>
        </p:nvGrpSpPr>
        <p:grpSpPr>
          <a:xfrm>
            <a:off x="3775967" y="5125817"/>
            <a:ext cx="2322000" cy="25968"/>
            <a:chOff x="1127125" y="1745582"/>
            <a:chExt cx="1995382" cy="25968"/>
          </a:xfrm>
        </p:grpSpPr>
        <p:cxnSp>
          <p:nvCxnSpPr>
            <p:cNvPr id="83" name="Straight Connector 82">
              <a:extLst>
                <a:ext uri="{FF2B5EF4-FFF2-40B4-BE49-F238E27FC236}">
                  <a16:creationId xmlns:a16="http://schemas.microsoft.com/office/drawing/2014/main" id="{1340D895-95E1-F091-D6D0-2496A01E70AA}"/>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E50DD5-5557-5C2B-A917-80DE2B48C70A}"/>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2FC3E3E8-08F6-28E0-AEFC-7977BEC00D56}"/>
              </a:ext>
            </a:extLst>
          </p:cNvPr>
          <p:cNvGrpSpPr/>
          <p:nvPr userDrawn="1"/>
        </p:nvGrpSpPr>
        <p:grpSpPr>
          <a:xfrm>
            <a:off x="6503363" y="5125817"/>
            <a:ext cx="2322000" cy="25968"/>
            <a:chOff x="1127125" y="1745582"/>
            <a:chExt cx="1995382" cy="25968"/>
          </a:xfrm>
        </p:grpSpPr>
        <p:cxnSp>
          <p:nvCxnSpPr>
            <p:cNvPr id="86" name="Straight Connector 85">
              <a:extLst>
                <a:ext uri="{FF2B5EF4-FFF2-40B4-BE49-F238E27FC236}">
                  <a16:creationId xmlns:a16="http://schemas.microsoft.com/office/drawing/2014/main" id="{58EBFCBB-A71E-3E30-1C3A-43039A352E4F}"/>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2F5A03-E6C9-BAA9-B5CB-9269FF08B40F}"/>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8" name="Picture Placeholder 8">
            <a:extLst>
              <a:ext uri="{FF2B5EF4-FFF2-40B4-BE49-F238E27FC236}">
                <a16:creationId xmlns:a16="http://schemas.microsoft.com/office/drawing/2014/main" id="{FE264E84-1E6B-02D2-D102-710D86EEB669}"/>
              </a:ext>
            </a:extLst>
          </p:cNvPr>
          <p:cNvSpPr>
            <a:spLocks noGrp="1"/>
          </p:cNvSpPr>
          <p:nvPr>
            <p:ph type="pic" sz="quarter" idx="35" hasCustomPrompt="1"/>
          </p:nvPr>
        </p:nvSpPr>
        <p:spPr>
          <a:xfrm>
            <a:off x="3866048"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89" name="Text Placeholder 4">
            <a:extLst>
              <a:ext uri="{FF2B5EF4-FFF2-40B4-BE49-F238E27FC236}">
                <a16:creationId xmlns:a16="http://schemas.microsoft.com/office/drawing/2014/main" id="{61207F03-9443-7B6E-AEF5-5CE78D1371AF}"/>
              </a:ext>
            </a:extLst>
          </p:cNvPr>
          <p:cNvSpPr>
            <a:spLocks noGrp="1"/>
          </p:cNvSpPr>
          <p:nvPr>
            <p:ph type="body" sz="quarter" idx="36"/>
          </p:nvPr>
        </p:nvSpPr>
        <p:spPr>
          <a:xfrm>
            <a:off x="3866047"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0" name="Text Placeholder 4">
            <a:extLst>
              <a:ext uri="{FF2B5EF4-FFF2-40B4-BE49-F238E27FC236}">
                <a16:creationId xmlns:a16="http://schemas.microsoft.com/office/drawing/2014/main" id="{F9E1577F-CE41-C353-B224-6805BC57C55A}"/>
              </a:ext>
            </a:extLst>
          </p:cNvPr>
          <p:cNvSpPr>
            <a:spLocks noGrp="1"/>
          </p:cNvSpPr>
          <p:nvPr>
            <p:ph type="body" sz="quarter" idx="37"/>
          </p:nvPr>
        </p:nvSpPr>
        <p:spPr>
          <a:xfrm>
            <a:off x="3866047"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1" name="Picture Placeholder 8">
            <a:extLst>
              <a:ext uri="{FF2B5EF4-FFF2-40B4-BE49-F238E27FC236}">
                <a16:creationId xmlns:a16="http://schemas.microsoft.com/office/drawing/2014/main" id="{66AFF731-0891-C6DE-636A-A46DD086D8A1}"/>
              </a:ext>
            </a:extLst>
          </p:cNvPr>
          <p:cNvSpPr>
            <a:spLocks noGrp="1"/>
          </p:cNvSpPr>
          <p:nvPr>
            <p:ph type="pic" sz="quarter" idx="38" hasCustomPrompt="1"/>
          </p:nvPr>
        </p:nvSpPr>
        <p:spPr>
          <a:xfrm>
            <a:off x="6592750"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2" name="Text Placeholder 4">
            <a:extLst>
              <a:ext uri="{FF2B5EF4-FFF2-40B4-BE49-F238E27FC236}">
                <a16:creationId xmlns:a16="http://schemas.microsoft.com/office/drawing/2014/main" id="{99AFCFCE-F17F-0CBD-676F-4C019FAE6074}"/>
              </a:ext>
            </a:extLst>
          </p:cNvPr>
          <p:cNvSpPr>
            <a:spLocks noGrp="1"/>
          </p:cNvSpPr>
          <p:nvPr>
            <p:ph type="body" sz="quarter" idx="39"/>
          </p:nvPr>
        </p:nvSpPr>
        <p:spPr>
          <a:xfrm>
            <a:off x="6592749"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3" name="Text Placeholder 4">
            <a:extLst>
              <a:ext uri="{FF2B5EF4-FFF2-40B4-BE49-F238E27FC236}">
                <a16:creationId xmlns:a16="http://schemas.microsoft.com/office/drawing/2014/main" id="{F24EBAD3-31B3-7203-41B6-1B81DC04484A}"/>
              </a:ext>
            </a:extLst>
          </p:cNvPr>
          <p:cNvSpPr>
            <a:spLocks noGrp="1"/>
          </p:cNvSpPr>
          <p:nvPr>
            <p:ph type="body" sz="quarter" idx="40"/>
          </p:nvPr>
        </p:nvSpPr>
        <p:spPr>
          <a:xfrm>
            <a:off x="6592749"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4" name="Picture Placeholder 8">
            <a:extLst>
              <a:ext uri="{FF2B5EF4-FFF2-40B4-BE49-F238E27FC236}">
                <a16:creationId xmlns:a16="http://schemas.microsoft.com/office/drawing/2014/main" id="{6C66EF60-4FE3-CCD8-02CE-65B13B144B1A}"/>
              </a:ext>
            </a:extLst>
          </p:cNvPr>
          <p:cNvSpPr>
            <a:spLocks noGrp="1"/>
          </p:cNvSpPr>
          <p:nvPr>
            <p:ph type="pic" sz="quarter" idx="41" hasCustomPrompt="1"/>
          </p:nvPr>
        </p:nvSpPr>
        <p:spPr>
          <a:xfrm>
            <a:off x="9309307" y="1412875"/>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5" name="Text Placeholder 4">
            <a:extLst>
              <a:ext uri="{FF2B5EF4-FFF2-40B4-BE49-F238E27FC236}">
                <a16:creationId xmlns:a16="http://schemas.microsoft.com/office/drawing/2014/main" id="{1CFF7AB2-A7E4-0A2B-C706-39AC404B585C}"/>
              </a:ext>
            </a:extLst>
          </p:cNvPr>
          <p:cNvSpPr>
            <a:spLocks noGrp="1"/>
          </p:cNvSpPr>
          <p:nvPr>
            <p:ph type="body" sz="quarter" idx="42"/>
          </p:nvPr>
        </p:nvSpPr>
        <p:spPr>
          <a:xfrm>
            <a:off x="9309306" y="2061796"/>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96" name="Text Placeholder 4">
            <a:extLst>
              <a:ext uri="{FF2B5EF4-FFF2-40B4-BE49-F238E27FC236}">
                <a16:creationId xmlns:a16="http://schemas.microsoft.com/office/drawing/2014/main" id="{B4CE07F2-BE69-F3A5-F8F1-148BEFCD3391}"/>
              </a:ext>
            </a:extLst>
          </p:cNvPr>
          <p:cNvSpPr>
            <a:spLocks noGrp="1"/>
          </p:cNvSpPr>
          <p:nvPr>
            <p:ph type="body" sz="quarter" idx="43"/>
          </p:nvPr>
        </p:nvSpPr>
        <p:spPr>
          <a:xfrm>
            <a:off x="9309306" y="2916557"/>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97" name="Picture Placeholder 8">
            <a:extLst>
              <a:ext uri="{FF2B5EF4-FFF2-40B4-BE49-F238E27FC236}">
                <a16:creationId xmlns:a16="http://schemas.microsoft.com/office/drawing/2014/main" id="{6BE63988-4029-EA74-7806-47F8A314DD3F}"/>
              </a:ext>
            </a:extLst>
          </p:cNvPr>
          <p:cNvSpPr>
            <a:spLocks noGrp="1"/>
          </p:cNvSpPr>
          <p:nvPr>
            <p:ph type="pic" sz="quarter" idx="44" hasCustomPrompt="1"/>
          </p:nvPr>
        </p:nvSpPr>
        <p:spPr>
          <a:xfrm>
            <a:off x="1127118"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98" name="Text Placeholder 4">
            <a:extLst>
              <a:ext uri="{FF2B5EF4-FFF2-40B4-BE49-F238E27FC236}">
                <a16:creationId xmlns:a16="http://schemas.microsoft.com/office/drawing/2014/main" id="{02E1F311-B035-83A6-2717-B83BA288B9DD}"/>
              </a:ext>
            </a:extLst>
          </p:cNvPr>
          <p:cNvSpPr>
            <a:spLocks noGrp="1"/>
          </p:cNvSpPr>
          <p:nvPr>
            <p:ph type="body" sz="quarter" idx="45"/>
          </p:nvPr>
        </p:nvSpPr>
        <p:spPr>
          <a:xfrm>
            <a:off x="1127117"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0" name="Picture Placeholder 8">
            <a:extLst>
              <a:ext uri="{FF2B5EF4-FFF2-40B4-BE49-F238E27FC236}">
                <a16:creationId xmlns:a16="http://schemas.microsoft.com/office/drawing/2014/main" id="{35CE77CE-8DFD-F8E0-AFAF-1FAC7BD6CEF8}"/>
              </a:ext>
            </a:extLst>
          </p:cNvPr>
          <p:cNvSpPr>
            <a:spLocks noGrp="1"/>
          </p:cNvSpPr>
          <p:nvPr>
            <p:ph type="pic" sz="quarter" idx="47" hasCustomPrompt="1"/>
          </p:nvPr>
        </p:nvSpPr>
        <p:spPr>
          <a:xfrm>
            <a:off x="3775968"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1" name="Text Placeholder 4">
            <a:extLst>
              <a:ext uri="{FF2B5EF4-FFF2-40B4-BE49-F238E27FC236}">
                <a16:creationId xmlns:a16="http://schemas.microsoft.com/office/drawing/2014/main" id="{442B2941-FE1B-616B-A802-2B511FBCE0D4}"/>
              </a:ext>
            </a:extLst>
          </p:cNvPr>
          <p:cNvSpPr>
            <a:spLocks noGrp="1"/>
          </p:cNvSpPr>
          <p:nvPr>
            <p:ph type="body" sz="quarter" idx="48"/>
          </p:nvPr>
        </p:nvSpPr>
        <p:spPr>
          <a:xfrm>
            <a:off x="3775967"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03" name="Picture Placeholder 8">
            <a:extLst>
              <a:ext uri="{FF2B5EF4-FFF2-40B4-BE49-F238E27FC236}">
                <a16:creationId xmlns:a16="http://schemas.microsoft.com/office/drawing/2014/main" id="{DA7FDAA9-B029-8A66-4196-D4F822D86A0E}"/>
              </a:ext>
            </a:extLst>
          </p:cNvPr>
          <p:cNvSpPr>
            <a:spLocks noGrp="1"/>
          </p:cNvSpPr>
          <p:nvPr>
            <p:ph type="pic" sz="quarter" idx="50" hasCustomPrompt="1"/>
          </p:nvPr>
        </p:nvSpPr>
        <p:spPr>
          <a:xfrm>
            <a:off x="6499371"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04" name="Text Placeholder 4">
            <a:extLst>
              <a:ext uri="{FF2B5EF4-FFF2-40B4-BE49-F238E27FC236}">
                <a16:creationId xmlns:a16="http://schemas.microsoft.com/office/drawing/2014/main" id="{5D27D622-BD14-1D58-6CB4-485FF0627584}"/>
              </a:ext>
            </a:extLst>
          </p:cNvPr>
          <p:cNvSpPr>
            <a:spLocks noGrp="1"/>
          </p:cNvSpPr>
          <p:nvPr>
            <p:ph type="body" sz="quarter" idx="51"/>
          </p:nvPr>
        </p:nvSpPr>
        <p:spPr>
          <a:xfrm>
            <a:off x="6499370"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grpSp>
        <p:nvGrpSpPr>
          <p:cNvPr id="124" name="Group 123">
            <a:extLst>
              <a:ext uri="{FF2B5EF4-FFF2-40B4-BE49-F238E27FC236}">
                <a16:creationId xmlns:a16="http://schemas.microsoft.com/office/drawing/2014/main" id="{6D8E60FC-630C-EEE3-75D7-D6269F4DE2F5}"/>
              </a:ext>
            </a:extLst>
          </p:cNvPr>
          <p:cNvGrpSpPr/>
          <p:nvPr userDrawn="1"/>
        </p:nvGrpSpPr>
        <p:grpSpPr>
          <a:xfrm>
            <a:off x="9315145" y="5124550"/>
            <a:ext cx="2325993" cy="25968"/>
            <a:chOff x="1127125" y="1745582"/>
            <a:chExt cx="1995382" cy="25968"/>
          </a:xfrm>
        </p:grpSpPr>
        <p:cxnSp>
          <p:nvCxnSpPr>
            <p:cNvPr id="125" name="Straight Connector 124">
              <a:extLst>
                <a:ext uri="{FF2B5EF4-FFF2-40B4-BE49-F238E27FC236}">
                  <a16:creationId xmlns:a16="http://schemas.microsoft.com/office/drawing/2014/main" id="{5FEDBC29-0B6F-98E1-A0DF-E9C1274FBEAF}"/>
                </a:ext>
              </a:extLst>
            </p:cNvPr>
            <p:cNvCxnSpPr>
              <a:cxnSpLocks/>
            </p:cNvCxnSpPr>
            <p:nvPr/>
          </p:nvCxnSpPr>
          <p:spPr>
            <a:xfrm flipH="1">
              <a:off x="1127125" y="1745582"/>
              <a:ext cx="199538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2E95152-EE0B-510C-D561-39548EA0D7E5}"/>
                </a:ext>
              </a:extLst>
            </p:cNvPr>
            <p:cNvCxnSpPr>
              <a:cxnSpLocks/>
            </p:cNvCxnSpPr>
            <p:nvPr/>
          </p:nvCxnSpPr>
          <p:spPr>
            <a:xfrm flipH="1">
              <a:off x="1127125" y="1771550"/>
              <a:ext cx="49053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7" name="Picture Placeholder 8">
            <a:extLst>
              <a:ext uri="{FF2B5EF4-FFF2-40B4-BE49-F238E27FC236}">
                <a16:creationId xmlns:a16="http://schemas.microsoft.com/office/drawing/2014/main" id="{4558972F-C6CF-1D33-AB18-520801FB6642}"/>
              </a:ext>
            </a:extLst>
          </p:cNvPr>
          <p:cNvSpPr>
            <a:spLocks noGrp="1"/>
          </p:cNvSpPr>
          <p:nvPr>
            <p:ph type="pic" sz="quarter" idx="53" hasCustomPrompt="1"/>
          </p:nvPr>
        </p:nvSpPr>
        <p:spPr>
          <a:xfrm>
            <a:off x="9309307" y="3865153"/>
            <a:ext cx="504000" cy="504000"/>
          </a:xfrm>
          <a:prstGeom prst="rect">
            <a:avLst/>
          </a:prstGeom>
        </p:spPr>
        <p:txBody>
          <a:bodyPr lIns="0" tIns="0" rIns="0" bIns="0" anchor="ctr">
            <a:noAutofit/>
          </a:bodyPr>
          <a:lstStyle>
            <a:lvl1pPr marL="0" indent="0" algn="ctr">
              <a:buNone/>
              <a:defRPr sz="1200">
                <a:solidFill>
                  <a:schemeClr val="bg2">
                    <a:lumMod val="50000"/>
                  </a:schemeClr>
                </a:solidFill>
              </a:defRPr>
            </a:lvl1pPr>
          </a:lstStyle>
          <a:p>
            <a:r>
              <a:rPr lang="en-GB" dirty="0"/>
              <a:t>Icon</a:t>
            </a:r>
          </a:p>
        </p:txBody>
      </p:sp>
      <p:sp>
        <p:nvSpPr>
          <p:cNvPr id="128" name="Text Placeholder 4">
            <a:extLst>
              <a:ext uri="{FF2B5EF4-FFF2-40B4-BE49-F238E27FC236}">
                <a16:creationId xmlns:a16="http://schemas.microsoft.com/office/drawing/2014/main" id="{743AC51A-99F9-CFB6-2BAE-C761BF65AE75}"/>
              </a:ext>
            </a:extLst>
          </p:cNvPr>
          <p:cNvSpPr>
            <a:spLocks noGrp="1"/>
          </p:cNvSpPr>
          <p:nvPr>
            <p:ph type="body" sz="quarter" idx="54"/>
          </p:nvPr>
        </p:nvSpPr>
        <p:spPr>
          <a:xfrm>
            <a:off x="9309306" y="4514074"/>
            <a:ext cx="2325993" cy="443198"/>
          </a:xfrm>
          <a:prstGeom prst="rect">
            <a:avLst/>
          </a:prstGeom>
        </p:spPr>
        <p:txBody>
          <a:bodyPr wrap="square" lIns="0" tIns="0" rIns="0" bIns="0" anchor="ctr">
            <a:spAutoFit/>
          </a:bodyPr>
          <a:lstStyle>
            <a:lvl1pPr marL="0" indent="0">
              <a:lnSpc>
                <a:spcPct val="90000"/>
              </a:lnSpc>
              <a:spcBef>
                <a:spcPts val="0"/>
              </a:spcBef>
              <a:buNone/>
              <a:defRPr sz="1600" b="0" i="0">
                <a:solidFill>
                  <a:schemeClr val="accent2"/>
                </a:solidFill>
                <a:latin typeface="HelveticaNeueLT Pro 65 Md" panose="020B0604020202020204" pitchFamily="34" charset="77"/>
              </a:defRPr>
            </a:lvl1pPr>
          </a:lstStyle>
          <a:p>
            <a:pPr lvl="0"/>
            <a:r>
              <a:rPr lang="en-GB" dirty="0"/>
              <a:t>Click to edit Master text styles</a:t>
            </a:r>
          </a:p>
        </p:txBody>
      </p:sp>
      <p:sp>
        <p:nvSpPr>
          <p:cNvPr id="130" name="Text Placeholder 4">
            <a:extLst>
              <a:ext uri="{FF2B5EF4-FFF2-40B4-BE49-F238E27FC236}">
                <a16:creationId xmlns:a16="http://schemas.microsoft.com/office/drawing/2014/main" id="{150468E4-68E1-58BE-E104-8403821DD89C}"/>
              </a:ext>
            </a:extLst>
          </p:cNvPr>
          <p:cNvSpPr>
            <a:spLocks noGrp="1"/>
          </p:cNvSpPr>
          <p:nvPr>
            <p:ph type="body" sz="quarter" idx="55"/>
          </p:nvPr>
        </p:nvSpPr>
        <p:spPr>
          <a:xfrm>
            <a:off x="1127117"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31" name="Text Placeholder 4">
            <a:extLst>
              <a:ext uri="{FF2B5EF4-FFF2-40B4-BE49-F238E27FC236}">
                <a16:creationId xmlns:a16="http://schemas.microsoft.com/office/drawing/2014/main" id="{2AC6438A-976E-2593-F8F8-10DCF486A7A4}"/>
              </a:ext>
            </a:extLst>
          </p:cNvPr>
          <p:cNvSpPr>
            <a:spLocks noGrp="1"/>
          </p:cNvSpPr>
          <p:nvPr>
            <p:ph type="body" sz="quarter" idx="56"/>
          </p:nvPr>
        </p:nvSpPr>
        <p:spPr>
          <a:xfrm>
            <a:off x="3866047"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32" name="Text Placeholder 4">
            <a:extLst>
              <a:ext uri="{FF2B5EF4-FFF2-40B4-BE49-F238E27FC236}">
                <a16:creationId xmlns:a16="http://schemas.microsoft.com/office/drawing/2014/main" id="{FBCFF221-CE92-64AA-4EFC-CB98C8AD2807}"/>
              </a:ext>
            </a:extLst>
          </p:cNvPr>
          <p:cNvSpPr>
            <a:spLocks noGrp="1"/>
          </p:cNvSpPr>
          <p:nvPr>
            <p:ph type="body" sz="quarter" idx="57"/>
          </p:nvPr>
        </p:nvSpPr>
        <p:spPr>
          <a:xfrm>
            <a:off x="6592749"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
        <p:nvSpPr>
          <p:cNvPr id="133" name="Text Placeholder 4">
            <a:extLst>
              <a:ext uri="{FF2B5EF4-FFF2-40B4-BE49-F238E27FC236}">
                <a16:creationId xmlns:a16="http://schemas.microsoft.com/office/drawing/2014/main" id="{574911C1-1EC2-AA11-4262-BB3919F53968}"/>
              </a:ext>
            </a:extLst>
          </p:cNvPr>
          <p:cNvSpPr>
            <a:spLocks noGrp="1"/>
          </p:cNvSpPr>
          <p:nvPr>
            <p:ph type="body" sz="quarter" idx="58"/>
          </p:nvPr>
        </p:nvSpPr>
        <p:spPr>
          <a:xfrm>
            <a:off x="9309306" y="5395870"/>
            <a:ext cx="2325993" cy="169277"/>
          </a:xfrm>
          <a:prstGeom prst="rect">
            <a:avLst/>
          </a:prstGeom>
        </p:spPr>
        <p:txBody>
          <a:bodyPr wrap="square" lIns="0" tIns="0" rIns="0" bIns="0" anchor="t">
            <a:spAutoFit/>
          </a:bodyPr>
          <a:lstStyle>
            <a:lvl1pPr marL="0" indent="0">
              <a:lnSpc>
                <a:spcPct val="100000"/>
              </a:lnSpc>
              <a:spcBef>
                <a:spcPts val="0"/>
              </a:spcBef>
              <a:buNone/>
              <a:defRPr sz="1100" b="0" i="0">
                <a:solidFill>
                  <a:schemeClr val="tx1"/>
                </a:solidFill>
                <a:latin typeface="HelveticaNeueLT Pro 45 Lt" panose="020B0403020202020204" pitchFamily="34" charset="77"/>
              </a:defRPr>
            </a:lvl1pPr>
          </a:lstStyle>
          <a:p>
            <a:pPr lvl="0"/>
            <a:r>
              <a:rPr lang="en-GB" dirty="0"/>
              <a:t>Click to edit Master text styles</a:t>
            </a:r>
          </a:p>
        </p:txBody>
      </p:sp>
    </p:spTree>
    <p:extLst>
      <p:ext uri="{BB962C8B-B14F-4D97-AF65-F5344CB8AC3E}">
        <p14:creationId xmlns:p14="http://schemas.microsoft.com/office/powerpoint/2010/main" val="4032610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Image + Box">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p:nvPr>
        </p:nvSpPr>
        <p:spPr>
          <a:xfrm>
            <a:off x="8103032" y="3429000"/>
            <a:ext cx="4088967" cy="3429000"/>
          </a:xfrm>
          <a:prstGeom prst="rect">
            <a:avLst/>
          </a:prstGeom>
          <a:solidFill>
            <a:schemeClr val="bg2"/>
          </a:solidFill>
        </p:spPr>
        <p:txBody>
          <a:bodyPr lIns="216000" tIns="180000" rIns="216000" bIns="180000">
            <a:normAutofit/>
          </a:bodyPr>
          <a:lstStyle>
            <a:lvl1pPr marL="0" indent="0">
              <a:lnSpc>
                <a:spcPct val="120000"/>
              </a:lnSpc>
              <a:spcBef>
                <a:spcPts val="0"/>
              </a:spcBef>
              <a:buFont typeface="System Font Regular"/>
              <a:buNone/>
              <a:tabLst/>
              <a:defRPr sz="1600"/>
            </a:lvl1pPr>
            <a:lvl2pPr marL="492125" indent="-225425">
              <a:lnSpc>
                <a:spcPct val="120000"/>
              </a:lnSpc>
              <a:tabLst/>
              <a:defRPr sz="1400"/>
            </a:lvl2pPr>
          </a:lstStyle>
          <a:p>
            <a:pPr lvl="0"/>
            <a:r>
              <a:rPr lang="en-GB" dirty="0"/>
              <a:t>Click to edit Master text styles</a:t>
            </a:r>
          </a:p>
        </p:txBody>
      </p:sp>
      <p:sp>
        <p:nvSpPr>
          <p:cNvPr id="11" name="Text Placeholder 15">
            <a:extLst>
              <a:ext uri="{FF2B5EF4-FFF2-40B4-BE49-F238E27FC236}">
                <a16:creationId xmlns:a16="http://schemas.microsoft.com/office/drawing/2014/main" id="{CB99DC5F-6F4F-4C41-9C9C-0E9C3CD1979F}"/>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6" name="Title 10">
            <a:extLst>
              <a:ext uri="{FF2B5EF4-FFF2-40B4-BE49-F238E27FC236}">
                <a16:creationId xmlns:a16="http://schemas.microsoft.com/office/drawing/2014/main" id="{844B0BE4-54E8-C34E-9D36-494054BC000D}"/>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18" name="Text Placeholder 2">
            <a:extLst>
              <a:ext uri="{FF2B5EF4-FFF2-40B4-BE49-F238E27FC236}">
                <a16:creationId xmlns:a16="http://schemas.microsoft.com/office/drawing/2014/main" id="{33CC8FFB-FEC4-D444-B644-8EF6FDC7225B}"/>
              </a:ext>
            </a:extLst>
          </p:cNvPr>
          <p:cNvSpPr>
            <a:spLocks noGrp="1"/>
          </p:cNvSpPr>
          <p:nvPr>
            <p:ph type="body" sz="quarter" idx="17"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432899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Image + Quot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342900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p:nvPr>
        </p:nvSpPr>
        <p:spPr>
          <a:xfrm>
            <a:off x="8103031" y="0"/>
            <a:ext cx="4088967" cy="3429000"/>
          </a:xfrm>
          <a:prstGeom prst="rect">
            <a:avLst/>
          </a:prstGeom>
          <a:solidFill>
            <a:schemeClr val="accent1"/>
          </a:solidFill>
        </p:spPr>
        <p:txBody>
          <a:bodyPr lIns="288000" tIns="1007999" rIns="288000" bIns="180000">
            <a:normAutofit/>
          </a:bodyPr>
          <a:lstStyle>
            <a:lvl1pPr marL="0" indent="0">
              <a:lnSpc>
                <a:spcPct val="120000"/>
              </a:lnSpc>
              <a:spcBef>
                <a:spcPts val="0"/>
              </a:spcBef>
              <a:buFont typeface="System Font Regular"/>
              <a:buNone/>
              <a:tabLst/>
              <a:defRPr sz="1600" b="0" i="0">
                <a:solidFill>
                  <a:schemeClr val="bg1"/>
                </a:solidFill>
                <a:latin typeface="HelveticaNeueLT Pro 65 Md" panose="020B0604020202020204" pitchFamily="34" charset="77"/>
              </a:defRPr>
            </a:lvl1pPr>
            <a:lvl2pPr marL="492125" indent="-225425">
              <a:lnSpc>
                <a:spcPct val="120000"/>
              </a:lnSpc>
              <a:tabLst/>
              <a:defRPr sz="1400"/>
            </a:lvl2pPr>
          </a:lstStyle>
          <a:p>
            <a:pPr lvl="0"/>
            <a:r>
              <a:rPr lang="en-GB" dirty="0"/>
              <a:t>Click to edit Master text styles</a:t>
            </a:r>
          </a:p>
        </p:txBody>
      </p:sp>
      <p:sp>
        <p:nvSpPr>
          <p:cNvPr id="13" name="Text Placeholder 13">
            <a:extLst>
              <a:ext uri="{FF2B5EF4-FFF2-40B4-BE49-F238E27FC236}">
                <a16:creationId xmlns:a16="http://schemas.microsoft.com/office/drawing/2014/main" id="{61255940-7260-AE4D-93A8-1B3EB691ACB6}"/>
              </a:ext>
            </a:extLst>
          </p:cNvPr>
          <p:cNvSpPr>
            <a:spLocks noGrp="1"/>
          </p:cNvSpPr>
          <p:nvPr>
            <p:ph type="body" sz="quarter" idx="17" hasCustomPrompt="1"/>
          </p:nvPr>
        </p:nvSpPr>
        <p:spPr>
          <a:xfrm>
            <a:off x="8414785" y="674175"/>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1" name="Text Placeholder 13">
            <a:extLst>
              <a:ext uri="{FF2B5EF4-FFF2-40B4-BE49-F238E27FC236}">
                <a16:creationId xmlns:a16="http://schemas.microsoft.com/office/drawing/2014/main" id="{46540912-F9E9-7E48-99A1-CB3D6825C072}"/>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5">
            <a:extLst>
              <a:ext uri="{FF2B5EF4-FFF2-40B4-BE49-F238E27FC236}">
                <a16:creationId xmlns:a16="http://schemas.microsoft.com/office/drawing/2014/main" id="{E2E0AF82-AF5D-1542-AB8F-34A56120781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8" name="Title 10">
            <a:extLst>
              <a:ext uri="{FF2B5EF4-FFF2-40B4-BE49-F238E27FC236}">
                <a16:creationId xmlns:a16="http://schemas.microsoft.com/office/drawing/2014/main" id="{5314FB61-E495-584B-996F-EE415BA27941}"/>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21" name="Text Placeholder 2">
            <a:extLst>
              <a:ext uri="{FF2B5EF4-FFF2-40B4-BE49-F238E27FC236}">
                <a16:creationId xmlns:a16="http://schemas.microsoft.com/office/drawing/2014/main" id="{B276CFA0-5AA7-114C-BBFD-B8598BF01AAB}"/>
              </a:ext>
            </a:extLst>
          </p:cNvPr>
          <p:cNvSpPr>
            <a:spLocks noGrp="1"/>
          </p:cNvSpPr>
          <p:nvPr>
            <p:ph type="body" sz="quarter" idx="18"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061891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Image + Sta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8103032" y="3429000"/>
            <a:ext cx="408896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hasCustomPrompt="1"/>
          </p:nvPr>
        </p:nvSpPr>
        <p:spPr>
          <a:xfrm>
            <a:off x="8103032" y="0"/>
            <a:ext cx="4088967" cy="3429000"/>
          </a:xfrm>
          <a:prstGeom prst="rect">
            <a:avLst/>
          </a:prstGeom>
          <a:solidFill>
            <a:schemeClr val="bg2"/>
          </a:solidFill>
        </p:spPr>
        <p:txBody>
          <a:bodyPr lIns="324000" tIns="251999" rIns="180000" bIns="251999">
            <a:normAutofit/>
          </a:bodyPr>
          <a:lstStyle>
            <a:lvl1pPr marL="0" indent="0">
              <a:lnSpc>
                <a:spcPct val="90000"/>
              </a:lnSpc>
              <a:spcBef>
                <a:spcPts val="0"/>
              </a:spcBef>
              <a:buFont typeface="System Font Regular"/>
              <a:buNone/>
              <a:tabLst/>
              <a:defRPr sz="13800">
                <a:solidFill>
                  <a:srgbClr val="008CF0"/>
                </a:solidFill>
              </a:defRPr>
            </a:lvl1pPr>
            <a:lvl2pPr marL="492125" indent="-225425">
              <a:lnSpc>
                <a:spcPct val="120000"/>
              </a:lnSpc>
              <a:tabLst/>
              <a:defRPr sz="1400"/>
            </a:lvl2pPr>
          </a:lstStyle>
          <a:p>
            <a:pPr lvl="0"/>
            <a:r>
              <a:rPr lang="en-GB" dirty="0"/>
              <a:t>XXX</a:t>
            </a:r>
          </a:p>
        </p:txBody>
      </p:sp>
      <p:sp>
        <p:nvSpPr>
          <p:cNvPr id="3" name="Text Placeholder 2">
            <a:extLst>
              <a:ext uri="{FF2B5EF4-FFF2-40B4-BE49-F238E27FC236}">
                <a16:creationId xmlns:a16="http://schemas.microsoft.com/office/drawing/2014/main" id="{8465B442-ACC3-BE42-AE54-EDF421927E7C}"/>
              </a:ext>
            </a:extLst>
          </p:cNvPr>
          <p:cNvSpPr>
            <a:spLocks noGrp="1"/>
          </p:cNvSpPr>
          <p:nvPr>
            <p:ph type="body" sz="quarter" idx="17"/>
          </p:nvPr>
        </p:nvSpPr>
        <p:spPr>
          <a:xfrm>
            <a:off x="8428652" y="2143125"/>
            <a:ext cx="3212485" cy="1057275"/>
          </a:xfrm>
        </p:spPr>
        <p:txBody>
          <a:bodyPr>
            <a:normAutofit/>
          </a:bodyPr>
          <a:lstStyle>
            <a:lvl1pPr marL="0" indent="0">
              <a:lnSpc>
                <a:spcPct val="110000"/>
              </a:lnSpc>
              <a:spcBef>
                <a:spcPts val="0"/>
              </a:spcBef>
              <a:buNone/>
              <a:defRPr sz="1400">
                <a:solidFill>
                  <a:schemeClr val="tx2"/>
                </a:solidFill>
              </a:defRPr>
            </a:lvl1pPr>
          </a:lstStyle>
          <a:p>
            <a:pPr lvl="0"/>
            <a:r>
              <a:rPr lang="en-GB" dirty="0"/>
              <a:t>Click to edit Master text styles</a:t>
            </a:r>
          </a:p>
        </p:txBody>
      </p:sp>
      <p:sp>
        <p:nvSpPr>
          <p:cNvPr id="11" name="Text Placeholder 13">
            <a:extLst>
              <a:ext uri="{FF2B5EF4-FFF2-40B4-BE49-F238E27FC236}">
                <a16:creationId xmlns:a16="http://schemas.microsoft.com/office/drawing/2014/main" id="{805B4D03-A222-D341-81DE-DA9241976BDC}"/>
              </a:ext>
            </a:extLst>
          </p:cNvPr>
          <p:cNvSpPr>
            <a:spLocks noGrp="1"/>
          </p:cNvSpPr>
          <p:nvPr>
            <p:ph type="body" sz="quarter" idx="14"/>
          </p:nvPr>
        </p:nvSpPr>
        <p:spPr>
          <a:xfrm>
            <a:off x="1127125" y="1412874"/>
            <a:ext cx="6563004"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5">
            <a:extLst>
              <a:ext uri="{FF2B5EF4-FFF2-40B4-BE49-F238E27FC236}">
                <a16:creationId xmlns:a16="http://schemas.microsoft.com/office/drawing/2014/main" id="{EF4CEB91-C5CC-D348-BE59-86014962AC9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E0FB9B08-3682-BC4D-9118-F0083BE59A37}"/>
              </a:ext>
            </a:extLst>
          </p:cNvPr>
          <p:cNvSpPr>
            <a:spLocks noGrp="1"/>
          </p:cNvSpPr>
          <p:nvPr>
            <p:ph type="title"/>
          </p:nvPr>
        </p:nvSpPr>
        <p:spPr>
          <a:xfrm>
            <a:off x="1127126" y="622405"/>
            <a:ext cx="6563004" cy="538058"/>
          </a:xfrm>
        </p:spPr>
        <p:txBody>
          <a:bodyPr/>
          <a:lstStyle/>
          <a:p>
            <a:r>
              <a:rPr lang="en-GB" dirty="0"/>
              <a:t>Click to edit Master title style</a:t>
            </a:r>
          </a:p>
        </p:txBody>
      </p:sp>
      <p:sp>
        <p:nvSpPr>
          <p:cNvPr id="20" name="Text Placeholder 2">
            <a:extLst>
              <a:ext uri="{FF2B5EF4-FFF2-40B4-BE49-F238E27FC236}">
                <a16:creationId xmlns:a16="http://schemas.microsoft.com/office/drawing/2014/main" id="{7C7CBEEF-D032-2042-8B05-04F8C7CDB840}"/>
              </a:ext>
            </a:extLst>
          </p:cNvPr>
          <p:cNvSpPr>
            <a:spLocks noGrp="1"/>
          </p:cNvSpPr>
          <p:nvPr>
            <p:ph type="body" sz="quarter" idx="18" hasCustomPrompt="1"/>
          </p:nvPr>
        </p:nvSpPr>
        <p:spPr>
          <a:xfrm>
            <a:off x="1127125" y="252613"/>
            <a:ext cx="6563004"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262956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Key Stat Boxes x5">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34674662-35CC-0440-8E14-9EA4FF7CC802}"/>
              </a:ext>
            </a:extLst>
          </p:cNvPr>
          <p:cNvSpPr>
            <a:spLocks noGrp="1"/>
          </p:cNvSpPr>
          <p:nvPr>
            <p:ph type="body" sz="quarter" idx="21" hasCustomPrompt="1"/>
          </p:nvPr>
        </p:nvSpPr>
        <p:spPr>
          <a:xfrm>
            <a:off x="7930175" y="4683317"/>
            <a:ext cx="4261825" cy="2174681"/>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8">
            <a:extLst>
              <a:ext uri="{FF2B5EF4-FFF2-40B4-BE49-F238E27FC236}">
                <a16:creationId xmlns:a16="http://schemas.microsoft.com/office/drawing/2014/main" id="{A0A7EC1E-2D6F-5C48-AE1C-F0E32B20260B}"/>
              </a:ext>
            </a:extLst>
          </p:cNvPr>
          <p:cNvSpPr>
            <a:spLocks noGrp="1"/>
          </p:cNvSpPr>
          <p:nvPr>
            <p:ph type="body" sz="quarter" idx="16" hasCustomPrompt="1"/>
          </p:nvPr>
        </p:nvSpPr>
        <p:spPr>
          <a:xfrm>
            <a:off x="793425" y="2389366"/>
            <a:ext cx="2713260" cy="4468634"/>
          </a:xfrm>
          <a:prstGeom prst="rect">
            <a:avLst/>
          </a:prstGeom>
          <a:solidFill>
            <a:schemeClr val="bg1">
              <a:lumMod val="95000"/>
              <a:alpha val="80000"/>
            </a:schemeClr>
          </a:solidFill>
        </p:spPr>
        <p:txBody>
          <a:bodyPr lIns="324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2" name="Text Placeholder 2">
            <a:extLst>
              <a:ext uri="{FF2B5EF4-FFF2-40B4-BE49-F238E27FC236}">
                <a16:creationId xmlns:a16="http://schemas.microsoft.com/office/drawing/2014/main" id="{E2A06EF2-19D2-5745-AA85-68BD837957E5}"/>
              </a:ext>
            </a:extLst>
          </p:cNvPr>
          <p:cNvSpPr>
            <a:spLocks noGrp="1"/>
          </p:cNvSpPr>
          <p:nvPr>
            <p:ph type="body" sz="quarter" idx="17"/>
          </p:nvPr>
        </p:nvSpPr>
        <p:spPr>
          <a:xfrm>
            <a:off x="1082180" y="3436459"/>
            <a:ext cx="2169905" cy="2187849"/>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5" name="Text Placeholder 8">
            <a:extLst>
              <a:ext uri="{FF2B5EF4-FFF2-40B4-BE49-F238E27FC236}">
                <a16:creationId xmlns:a16="http://schemas.microsoft.com/office/drawing/2014/main" id="{D26DBB4D-E178-6F42-BA57-C68AB9787AC4}"/>
              </a:ext>
            </a:extLst>
          </p:cNvPr>
          <p:cNvSpPr>
            <a:spLocks noGrp="1"/>
          </p:cNvSpPr>
          <p:nvPr>
            <p:ph type="body" sz="quarter" idx="18" hasCustomPrompt="1"/>
          </p:nvPr>
        </p:nvSpPr>
        <p:spPr>
          <a:xfrm>
            <a:off x="3560574" y="2393342"/>
            <a:ext cx="4315713" cy="2230340"/>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6" name="Text Placeholder 8">
            <a:extLst>
              <a:ext uri="{FF2B5EF4-FFF2-40B4-BE49-F238E27FC236}">
                <a16:creationId xmlns:a16="http://schemas.microsoft.com/office/drawing/2014/main" id="{408E4DE6-07F5-B34A-8B41-6220396EEFAA}"/>
              </a:ext>
            </a:extLst>
          </p:cNvPr>
          <p:cNvSpPr>
            <a:spLocks noGrp="1"/>
          </p:cNvSpPr>
          <p:nvPr>
            <p:ph type="body" sz="quarter" idx="19" hasCustomPrompt="1"/>
          </p:nvPr>
        </p:nvSpPr>
        <p:spPr>
          <a:xfrm>
            <a:off x="3560574" y="4683317"/>
            <a:ext cx="4315713" cy="2174681"/>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9" name="Text Placeholder 8">
            <a:extLst>
              <a:ext uri="{FF2B5EF4-FFF2-40B4-BE49-F238E27FC236}">
                <a16:creationId xmlns:a16="http://schemas.microsoft.com/office/drawing/2014/main" id="{F61ABF47-E497-7843-9570-619303172F56}"/>
              </a:ext>
            </a:extLst>
          </p:cNvPr>
          <p:cNvSpPr>
            <a:spLocks noGrp="1"/>
          </p:cNvSpPr>
          <p:nvPr>
            <p:ph type="body" sz="quarter" idx="20" hasCustomPrompt="1"/>
          </p:nvPr>
        </p:nvSpPr>
        <p:spPr>
          <a:xfrm>
            <a:off x="7930175" y="2393342"/>
            <a:ext cx="4261825" cy="2230340"/>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22" name="Text Placeholder 13">
            <a:extLst>
              <a:ext uri="{FF2B5EF4-FFF2-40B4-BE49-F238E27FC236}">
                <a16:creationId xmlns:a16="http://schemas.microsoft.com/office/drawing/2014/main" id="{9CC98C5C-E46B-8744-8AD1-B17C636B7D7B}"/>
              </a:ext>
            </a:extLst>
          </p:cNvPr>
          <p:cNvSpPr>
            <a:spLocks noGrp="1"/>
          </p:cNvSpPr>
          <p:nvPr>
            <p:ph type="body" sz="quarter" idx="14"/>
          </p:nvPr>
        </p:nvSpPr>
        <p:spPr>
          <a:xfrm>
            <a:off x="1127125" y="1412875"/>
            <a:ext cx="10514012" cy="821206"/>
          </a:xfrm>
        </p:spPr>
        <p:txBody>
          <a:bodyPr numCol="1" spcCol="144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23" name="Text Placeholder 2">
            <a:extLst>
              <a:ext uri="{FF2B5EF4-FFF2-40B4-BE49-F238E27FC236}">
                <a16:creationId xmlns:a16="http://schemas.microsoft.com/office/drawing/2014/main" id="{BD713AEF-C29C-814F-B792-6F5DE46650F6}"/>
              </a:ext>
            </a:extLst>
          </p:cNvPr>
          <p:cNvSpPr>
            <a:spLocks noGrp="1"/>
          </p:cNvSpPr>
          <p:nvPr>
            <p:ph type="body" sz="quarter" idx="22"/>
          </p:nvPr>
        </p:nvSpPr>
        <p:spPr>
          <a:xfrm>
            <a:off x="3778411" y="3436460"/>
            <a:ext cx="3743598"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4" name="Text Placeholder 2">
            <a:extLst>
              <a:ext uri="{FF2B5EF4-FFF2-40B4-BE49-F238E27FC236}">
                <a16:creationId xmlns:a16="http://schemas.microsoft.com/office/drawing/2014/main" id="{E5257073-66F5-9445-8BF0-91A169F03A27}"/>
              </a:ext>
            </a:extLst>
          </p:cNvPr>
          <p:cNvSpPr>
            <a:spLocks noGrp="1"/>
          </p:cNvSpPr>
          <p:nvPr>
            <p:ph type="body" sz="quarter" idx="23"/>
          </p:nvPr>
        </p:nvSpPr>
        <p:spPr>
          <a:xfrm>
            <a:off x="3778411" y="5683943"/>
            <a:ext cx="3743598"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5" name="Text Placeholder 2">
            <a:extLst>
              <a:ext uri="{FF2B5EF4-FFF2-40B4-BE49-F238E27FC236}">
                <a16:creationId xmlns:a16="http://schemas.microsoft.com/office/drawing/2014/main" id="{6B41D604-3009-5D47-8C61-9606EDA70363}"/>
              </a:ext>
            </a:extLst>
          </p:cNvPr>
          <p:cNvSpPr>
            <a:spLocks noGrp="1"/>
          </p:cNvSpPr>
          <p:nvPr>
            <p:ph type="body" sz="quarter" idx="24"/>
          </p:nvPr>
        </p:nvSpPr>
        <p:spPr>
          <a:xfrm>
            <a:off x="8207286" y="3436460"/>
            <a:ext cx="3576547"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6" name="Text Placeholder 2">
            <a:extLst>
              <a:ext uri="{FF2B5EF4-FFF2-40B4-BE49-F238E27FC236}">
                <a16:creationId xmlns:a16="http://schemas.microsoft.com/office/drawing/2014/main" id="{D9FAF7FA-219A-D748-A02F-FB423EBA2E5D}"/>
              </a:ext>
            </a:extLst>
          </p:cNvPr>
          <p:cNvSpPr>
            <a:spLocks noGrp="1"/>
          </p:cNvSpPr>
          <p:nvPr>
            <p:ph type="body" sz="quarter" idx="25"/>
          </p:nvPr>
        </p:nvSpPr>
        <p:spPr>
          <a:xfrm>
            <a:off x="8207286" y="5683943"/>
            <a:ext cx="3576547"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8" name="Text Placeholder 15">
            <a:extLst>
              <a:ext uri="{FF2B5EF4-FFF2-40B4-BE49-F238E27FC236}">
                <a16:creationId xmlns:a16="http://schemas.microsoft.com/office/drawing/2014/main" id="{7AF1EB67-7A31-624B-93DD-AEED912B186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207E3394-CA66-0E44-8BD4-FC3E97EAE2E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1" name="Text Placeholder 2">
            <a:extLst>
              <a:ext uri="{FF2B5EF4-FFF2-40B4-BE49-F238E27FC236}">
                <a16:creationId xmlns:a16="http://schemas.microsoft.com/office/drawing/2014/main" id="{45E97628-F74F-8C40-99BA-5EA1B3BA03B2}"/>
              </a:ext>
            </a:extLst>
          </p:cNvPr>
          <p:cNvSpPr>
            <a:spLocks noGrp="1"/>
          </p:cNvSpPr>
          <p:nvPr>
            <p:ph type="body" sz="quarter" idx="15" hasCustomPrompt="1"/>
          </p:nvPr>
        </p:nvSpPr>
        <p:spPr>
          <a:xfrm>
            <a:off x="1127125" y="252613"/>
            <a:ext cx="1050221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97797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Key Stat Boxes x6">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FD255D00-60F3-084E-9553-BEC0C01A06B0}"/>
              </a:ext>
            </a:extLst>
          </p:cNvPr>
          <p:cNvSpPr>
            <a:spLocks noGrp="1"/>
          </p:cNvSpPr>
          <p:nvPr>
            <p:ph type="body" sz="quarter" idx="26" hasCustomPrompt="1"/>
          </p:nvPr>
        </p:nvSpPr>
        <p:spPr>
          <a:xfrm>
            <a:off x="793424" y="2389365"/>
            <a:ext cx="2963587" cy="1817577"/>
          </a:xfrm>
          <a:prstGeom prst="rect">
            <a:avLst/>
          </a:prstGeom>
          <a:solidFill>
            <a:schemeClr val="bg1">
              <a:lumMod val="95000"/>
              <a:alpha val="80000"/>
            </a:schemeClr>
          </a:solidFill>
        </p:spPr>
        <p:txBody>
          <a:bodyPr lIns="324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20" name="Text Placeholder 8">
            <a:extLst>
              <a:ext uri="{FF2B5EF4-FFF2-40B4-BE49-F238E27FC236}">
                <a16:creationId xmlns:a16="http://schemas.microsoft.com/office/drawing/2014/main" id="{34674662-35CC-0440-8E14-9EA4FF7CC802}"/>
              </a:ext>
            </a:extLst>
          </p:cNvPr>
          <p:cNvSpPr>
            <a:spLocks noGrp="1"/>
          </p:cNvSpPr>
          <p:nvPr>
            <p:ph type="body" sz="quarter" idx="21" hasCustomPrompt="1"/>
          </p:nvPr>
        </p:nvSpPr>
        <p:spPr>
          <a:xfrm>
            <a:off x="7930175" y="4103925"/>
            <a:ext cx="4261825" cy="2754073"/>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8">
            <a:extLst>
              <a:ext uri="{FF2B5EF4-FFF2-40B4-BE49-F238E27FC236}">
                <a16:creationId xmlns:a16="http://schemas.microsoft.com/office/drawing/2014/main" id="{A0A7EC1E-2D6F-5C48-AE1C-F0E32B20260B}"/>
              </a:ext>
            </a:extLst>
          </p:cNvPr>
          <p:cNvSpPr>
            <a:spLocks noGrp="1"/>
          </p:cNvSpPr>
          <p:nvPr>
            <p:ph type="body" sz="quarter" idx="16" hasCustomPrompt="1"/>
          </p:nvPr>
        </p:nvSpPr>
        <p:spPr>
          <a:xfrm>
            <a:off x="793423" y="4278128"/>
            <a:ext cx="2967703" cy="2579872"/>
          </a:xfrm>
          <a:prstGeom prst="rect">
            <a:avLst/>
          </a:prstGeom>
          <a:solidFill>
            <a:schemeClr val="bg1">
              <a:lumMod val="95000"/>
              <a:alpha val="80000"/>
            </a:schemeClr>
          </a:solidFill>
        </p:spPr>
        <p:txBody>
          <a:bodyPr lIns="324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2" name="Text Placeholder 2">
            <a:extLst>
              <a:ext uri="{FF2B5EF4-FFF2-40B4-BE49-F238E27FC236}">
                <a16:creationId xmlns:a16="http://schemas.microsoft.com/office/drawing/2014/main" id="{E2A06EF2-19D2-5745-AA85-68BD837957E5}"/>
              </a:ext>
            </a:extLst>
          </p:cNvPr>
          <p:cNvSpPr>
            <a:spLocks noGrp="1"/>
          </p:cNvSpPr>
          <p:nvPr>
            <p:ph type="body" sz="quarter" idx="17"/>
          </p:nvPr>
        </p:nvSpPr>
        <p:spPr>
          <a:xfrm>
            <a:off x="1105230" y="5317762"/>
            <a:ext cx="2441052" cy="1312936"/>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5" name="Text Placeholder 8">
            <a:extLst>
              <a:ext uri="{FF2B5EF4-FFF2-40B4-BE49-F238E27FC236}">
                <a16:creationId xmlns:a16="http://schemas.microsoft.com/office/drawing/2014/main" id="{D26DBB4D-E178-6F42-BA57-C68AB9787AC4}"/>
              </a:ext>
            </a:extLst>
          </p:cNvPr>
          <p:cNvSpPr>
            <a:spLocks noGrp="1"/>
          </p:cNvSpPr>
          <p:nvPr>
            <p:ph type="body" sz="quarter" idx="18" hasCustomPrompt="1"/>
          </p:nvPr>
        </p:nvSpPr>
        <p:spPr>
          <a:xfrm>
            <a:off x="3815016" y="2393342"/>
            <a:ext cx="4061271" cy="2230340"/>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6" name="Text Placeholder 8">
            <a:extLst>
              <a:ext uri="{FF2B5EF4-FFF2-40B4-BE49-F238E27FC236}">
                <a16:creationId xmlns:a16="http://schemas.microsoft.com/office/drawing/2014/main" id="{408E4DE6-07F5-B34A-8B41-6220396EEFAA}"/>
              </a:ext>
            </a:extLst>
          </p:cNvPr>
          <p:cNvSpPr>
            <a:spLocks noGrp="1"/>
          </p:cNvSpPr>
          <p:nvPr>
            <p:ph type="body" sz="quarter" idx="19" hasCustomPrompt="1"/>
          </p:nvPr>
        </p:nvSpPr>
        <p:spPr>
          <a:xfrm>
            <a:off x="3815017" y="4683317"/>
            <a:ext cx="4061270" cy="2174681"/>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19" name="Text Placeholder 8">
            <a:extLst>
              <a:ext uri="{FF2B5EF4-FFF2-40B4-BE49-F238E27FC236}">
                <a16:creationId xmlns:a16="http://schemas.microsoft.com/office/drawing/2014/main" id="{F61ABF47-E497-7843-9570-619303172F56}"/>
              </a:ext>
            </a:extLst>
          </p:cNvPr>
          <p:cNvSpPr>
            <a:spLocks noGrp="1"/>
          </p:cNvSpPr>
          <p:nvPr>
            <p:ph type="body" sz="quarter" idx="20" hasCustomPrompt="1"/>
          </p:nvPr>
        </p:nvSpPr>
        <p:spPr>
          <a:xfrm>
            <a:off x="7930175" y="2389366"/>
            <a:ext cx="4261825" cy="1654924"/>
          </a:xfrm>
          <a:prstGeom prst="rect">
            <a:avLst/>
          </a:prstGeom>
          <a:solidFill>
            <a:schemeClr val="bg1">
              <a:lumMod val="95000"/>
              <a:alpha val="80000"/>
            </a:schemeClr>
          </a:solidFill>
        </p:spPr>
        <p:txBody>
          <a:bodyPr lIns="288000" tIns="180000" rIns="144000" bIns="251999">
            <a:normAutofit/>
          </a:bodyPr>
          <a:lstStyle>
            <a:lvl1pPr marL="0" indent="0">
              <a:lnSpc>
                <a:spcPct val="90000"/>
              </a:lnSpc>
              <a:spcBef>
                <a:spcPts val="0"/>
              </a:spcBef>
              <a:spcAft>
                <a:spcPts val="0"/>
              </a:spcAft>
              <a:buFont typeface="System Font Regular"/>
              <a:buNone/>
              <a:tabLst/>
              <a:defRPr sz="6000" b="0" i="0">
                <a:solidFill>
                  <a:schemeClr val="accent2"/>
                </a:solidFill>
                <a:latin typeface="HelveticaNeueLT Pro 65 Md" panose="020B0604020202020204" pitchFamily="34" charset="77"/>
              </a:defRPr>
            </a:lvl1pPr>
            <a:lvl2pPr marL="492125" indent="-225425">
              <a:lnSpc>
                <a:spcPct val="120000"/>
              </a:lnSpc>
              <a:tabLst/>
              <a:defRPr sz="1400"/>
            </a:lvl2pPr>
          </a:lstStyle>
          <a:p>
            <a:pPr lvl="0"/>
            <a:r>
              <a:rPr lang="en-GB" dirty="0"/>
              <a:t>XXX</a:t>
            </a:r>
          </a:p>
        </p:txBody>
      </p:sp>
      <p:sp>
        <p:nvSpPr>
          <p:cNvPr id="22" name="Text Placeholder 13">
            <a:extLst>
              <a:ext uri="{FF2B5EF4-FFF2-40B4-BE49-F238E27FC236}">
                <a16:creationId xmlns:a16="http://schemas.microsoft.com/office/drawing/2014/main" id="{9CC98C5C-E46B-8744-8AD1-B17C636B7D7B}"/>
              </a:ext>
            </a:extLst>
          </p:cNvPr>
          <p:cNvSpPr>
            <a:spLocks noGrp="1"/>
          </p:cNvSpPr>
          <p:nvPr>
            <p:ph type="body" sz="quarter" idx="14"/>
          </p:nvPr>
        </p:nvSpPr>
        <p:spPr>
          <a:xfrm>
            <a:off x="1127125" y="1412875"/>
            <a:ext cx="10514012" cy="853807"/>
          </a:xfrm>
        </p:spPr>
        <p:txBody>
          <a:bodyPr numCol="1" spcCol="144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23" name="Text Placeholder 2">
            <a:extLst>
              <a:ext uri="{FF2B5EF4-FFF2-40B4-BE49-F238E27FC236}">
                <a16:creationId xmlns:a16="http://schemas.microsoft.com/office/drawing/2014/main" id="{BD713AEF-C29C-814F-B792-6F5DE46650F6}"/>
              </a:ext>
            </a:extLst>
          </p:cNvPr>
          <p:cNvSpPr>
            <a:spLocks noGrp="1"/>
          </p:cNvSpPr>
          <p:nvPr>
            <p:ph type="body" sz="quarter" idx="22"/>
          </p:nvPr>
        </p:nvSpPr>
        <p:spPr>
          <a:xfrm>
            <a:off x="4032853" y="3436460"/>
            <a:ext cx="3642722"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4" name="Text Placeholder 2">
            <a:extLst>
              <a:ext uri="{FF2B5EF4-FFF2-40B4-BE49-F238E27FC236}">
                <a16:creationId xmlns:a16="http://schemas.microsoft.com/office/drawing/2014/main" id="{E5257073-66F5-9445-8BF0-91A169F03A27}"/>
              </a:ext>
            </a:extLst>
          </p:cNvPr>
          <p:cNvSpPr>
            <a:spLocks noGrp="1"/>
          </p:cNvSpPr>
          <p:nvPr>
            <p:ph type="body" sz="quarter" idx="23"/>
          </p:nvPr>
        </p:nvSpPr>
        <p:spPr>
          <a:xfrm>
            <a:off x="4032853" y="5683943"/>
            <a:ext cx="3642722" cy="987202"/>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5" name="Text Placeholder 2">
            <a:extLst>
              <a:ext uri="{FF2B5EF4-FFF2-40B4-BE49-F238E27FC236}">
                <a16:creationId xmlns:a16="http://schemas.microsoft.com/office/drawing/2014/main" id="{6B41D604-3009-5D47-8C61-9606EDA70363}"/>
              </a:ext>
            </a:extLst>
          </p:cNvPr>
          <p:cNvSpPr>
            <a:spLocks noGrp="1"/>
          </p:cNvSpPr>
          <p:nvPr>
            <p:ph type="body" sz="quarter" idx="24"/>
          </p:nvPr>
        </p:nvSpPr>
        <p:spPr>
          <a:xfrm>
            <a:off x="8207286" y="3436459"/>
            <a:ext cx="3576547" cy="506590"/>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26" name="Text Placeholder 2">
            <a:extLst>
              <a:ext uri="{FF2B5EF4-FFF2-40B4-BE49-F238E27FC236}">
                <a16:creationId xmlns:a16="http://schemas.microsoft.com/office/drawing/2014/main" id="{D9FAF7FA-219A-D748-A02F-FB423EBA2E5D}"/>
              </a:ext>
            </a:extLst>
          </p:cNvPr>
          <p:cNvSpPr>
            <a:spLocks noGrp="1"/>
          </p:cNvSpPr>
          <p:nvPr>
            <p:ph type="body" sz="quarter" idx="25"/>
          </p:nvPr>
        </p:nvSpPr>
        <p:spPr>
          <a:xfrm>
            <a:off x="8207286" y="5104551"/>
            <a:ext cx="3576547" cy="1500836"/>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
        <p:nvSpPr>
          <p:cNvPr id="18" name="Text Placeholder 15">
            <a:extLst>
              <a:ext uri="{FF2B5EF4-FFF2-40B4-BE49-F238E27FC236}">
                <a16:creationId xmlns:a16="http://schemas.microsoft.com/office/drawing/2014/main" id="{7AF1EB67-7A31-624B-93DD-AEED912B186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207E3394-CA66-0E44-8BD4-FC3E97EAE2EC}"/>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1" name="Text Placeholder 2">
            <a:extLst>
              <a:ext uri="{FF2B5EF4-FFF2-40B4-BE49-F238E27FC236}">
                <a16:creationId xmlns:a16="http://schemas.microsoft.com/office/drawing/2014/main" id="{45E97628-F74F-8C40-99BA-5EA1B3BA03B2}"/>
              </a:ext>
            </a:extLst>
          </p:cNvPr>
          <p:cNvSpPr>
            <a:spLocks noGrp="1"/>
          </p:cNvSpPr>
          <p:nvPr>
            <p:ph type="body" sz="quarter" idx="15" hasCustomPrompt="1"/>
          </p:nvPr>
        </p:nvSpPr>
        <p:spPr>
          <a:xfrm>
            <a:off x="1127125" y="252613"/>
            <a:ext cx="10502218"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28" name="Text Placeholder 2">
            <a:extLst>
              <a:ext uri="{FF2B5EF4-FFF2-40B4-BE49-F238E27FC236}">
                <a16:creationId xmlns:a16="http://schemas.microsoft.com/office/drawing/2014/main" id="{17ADF97A-6952-1343-B5A1-799EE38D4D4A}"/>
              </a:ext>
            </a:extLst>
          </p:cNvPr>
          <p:cNvSpPr>
            <a:spLocks noGrp="1"/>
          </p:cNvSpPr>
          <p:nvPr>
            <p:ph type="body" sz="quarter" idx="27"/>
          </p:nvPr>
        </p:nvSpPr>
        <p:spPr>
          <a:xfrm>
            <a:off x="1105230" y="3378020"/>
            <a:ext cx="2441052" cy="642068"/>
          </a:xfrm>
        </p:spPr>
        <p:txBody>
          <a:bodyPr>
            <a:normAutofit/>
          </a:bodyPr>
          <a:lstStyle>
            <a:lvl1pPr marL="0" indent="0">
              <a:lnSpc>
                <a:spcPct val="90000"/>
              </a:lnSpc>
              <a:spcBef>
                <a:spcPts val="0"/>
              </a:spcBef>
              <a:buNone/>
              <a:defRPr sz="14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1505573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5">
            <a:extLst>
              <a:ext uri="{FF2B5EF4-FFF2-40B4-BE49-F238E27FC236}">
                <a16:creationId xmlns:a16="http://schemas.microsoft.com/office/drawing/2014/main" id="{FB6FF25A-C300-1C48-8FBF-4FFA052AED4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5C972024-1D25-8E42-9C6E-0E20B7B36202}"/>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17" name="Text Placeholder 2">
            <a:extLst>
              <a:ext uri="{FF2B5EF4-FFF2-40B4-BE49-F238E27FC236}">
                <a16:creationId xmlns:a16="http://schemas.microsoft.com/office/drawing/2014/main" id="{928CD9DB-7DE3-DF44-B1FE-F587E6951CC8}"/>
              </a:ext>
            </a:extLst>
          </p:cNvPr>
          <p:cNvSpPr>
            <a:spLocks noGrp="1"/>
          </p:cNvSpPr>
          <p:nvPr>
            <p:ph type="body" sz="quarter" idx="16"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986529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Image x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0"/>
            <a:ext cx="5735636" cy="3384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Picture Placeholder 2">
            <a:extLst>
              <a:ext uri="{FF2B5EF4-FFF2-40B4-BE49-F238E27FC236}">
                <a16:creationId xmlns:a16="http://schemas.microsoft.com/office/drawing/2014/main" id="{55D7AF14-98A7-0440-8E7C-60B04944A8F1}"/>
              </a:ext>
            </a:extLst>
          </p:cNvPr>
          <p:cNvSpPr>
            <a:spLocks noGrp="1"/>
          </p:cNvSpPr>
          <p:nvPr>
            <p:ph type="pic" sz="quarter" idx="16"/>
          </p:nvPr>
        </p:nvSpPr>
        <p:spPr>
          <a:xfrm>
            <a:off x="6456364" y="3419999"/>
            <a:ext cx="2880000" cy="34380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Picture Placeholder 2">
            <a:extLst>
              <a:ext uri="{FF2B5EF4-FFF2-40B4-BE49-F238E27FC236}">
                <a16:creationId xmlns:a16="http://schemas.microsoft.com/office/drawing/2014/main" id="{D4458BF8-0DD8-7040-9D25-DC187FAE11E0}"/>
              </a:ext>
            </a:extLst>
          </p:cNvPr>
          <p:cNvSpPr>
            <a:spLocks noGrp="1"/>
          </p:cNvSpPr>
          <p:nvPr>
            <p:ph type="pic" sz="quarter" idx="17"/>
          </p:nvPr>
        </p:nvSpPr>
        <p:spPr>
          <a:xfrm>
            <a:off x="9370800" y="3419999"/>
            <a:ext cx="2821200" cy="34380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1" name="Text Placeholder 15">
            <a:extLst>
              <a:ext uri="{FF2B5EF4-FFF2-40B4-BE49-F238E27FC236}">
                <a16:creationId xmlns:a16="http://schemas.microsoft.com/office/drawing/2014/main" id="{4A994324-F3CD-C245-A73A-152C0E92B881}"/>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2" name="Title 10">
            <a:extLst>
              <a:ext uri="{FF2B5EF4-FFF2-40B4-BE49-F238E27FC236}">
                <a16:creationId xmlns:a16="http://schemas.microsoft.com/office/drawing/2014/main" id="{4033B77F-BB23-174E-9B29-198079500CF4}"/>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20" name="Text Placeholder 2">
            <a:extLst>
              <a:ext uri="{FF2B5EF4-FFF2-40B4-BE49-F238E27FC236}">
                <a16:creationId xmlns:a16="http://schemas.microsoft.com/office/drawing/2014/main" id="{23062D88-97E0-484A-98FE-9107E3A7CF23}"/>
              </a:ext>
            </a:extLst>
          </p:cNvPr>
          <p:cNvSpPr>
            <a:spLocks noGrp="1"/>
          </p:cNvSpPr>
          <p:nvPr>
            <p:ph type="body" sz="quarter" idx="18"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592937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Image x4">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4" y="-1"/>
            <a:ext cx="5735636" cy="2232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3" name="Picture Placeholder 2">
            <a:extLst>
              <a:ext uri="{FF2B5EF4-FFF2-40B4-BE49-F238E27FC236}">
                <a16:creationId xmlns:a16="http://schemas.microsoft.com/office/drawing/2014/main" id="{55D7AF14-98A7-0440-8E7C-60B04944A8F1}"/>
              </a:ext>
            </a:extLst>
          </p:cNvPr>
          <p:cNvSpPr>
            <a:spLocks noGrp="1"/>
          </p:cNvSpPr>
          <p:nvPr>
            <p:ph type="pic" sz="quarter" idx="16"/>
          </p:nvPr>
        </p:nvSpPr>
        <p:spPr>
          <a:xfrm>
            <a:off x="6464268" y="2268000"/>
            <a:ext cx="2844000" cy="4598504"/>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Picture Placeholder 2">
            <a:extLst>
              <a:ext uri="{FF2B5EF4-FFF2-40B4-BE49-F238E27FC236}">
                <a16:creationId xmlns:a16="http://schemas.microsoft.com/office/drawing/2014/main" id="{B1B60050-E428-B941-8525-201732DA9D36}"/>
              </a:ext>
            </a:extLst>
          </p:cNvPr>
          <p:cNvSpPr>
            <a:spLocks noGrp="1"/>
          </p:cNvSpPr>
          <p:nvPr>
            <p:ph type="pic" sz="quarter" idx="18"/>
          </p:nvPr>
        </p:nvSpPr>
        <p:spPr>
          <a:xfrm>
            <a:off x="9345600" y="2268000"/>
            <a:ext cx="2846400" cy="230977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6" name="Picture Placeholder 2">
            <a:extLst>
              <a:ext uri="{FF2B5EF4-FFF2-40B4-BE49-F238E27FC236}">
                <a16:creationId xmlns:a16="http://schemas.microsoft.com/office/drawing/2014/main" id="{63ADB203-772C-814E-817F-1A0F31E82805}"/>
              </a:ext>
            </a:extLst>
          </p:cNvPr>
          <p:cNvSpPr>
            <a:spLocks noGrp="1"/>
          </p:cNvSpPr>
          <p:nvPr>
            <p:ph type="pic" sz="quarter" idx="19"/>
          </p:nvPr>
        </p:nvSpPr>
        <p:spPr>
          <a:xfrm>
            <a:off x="9345600" y="4613770"/>
            <a:ext cx="2846399" cy="2252733"/>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Text Placeholder 13">
            <a:extLst>
              <a:ext uri="{FF2B5EF4-FFF2-40B4-BE49-F238E27FC236}">
                <a16:creationId xmlns:a16="http://schemas.microsoft.com/office/drawing/2014/main" id="{20C01FCC-9473-B34B-B04E-03E36AD25623}"/>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15">
            <a:extLst>
              <a:ext uri="{FF2B5EF4-FFF2-40B4-BE49-F238E27FC236}">
                <a16:creationId xmlns:a16="http://schemas.microsoft.com/office/drawing/2014/main" id="{3BFC8524-5F4B-A84D-978A-151A95D98BC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1F73023A-2C65-A64E-86A4-0A30F3C926CF}"/>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862D3FAA-E55B-9D49-9169-4A01DE30590F}"/>
              </a:ext>
            </a:extLst>
          </p:cNvPr>
          <p:cNvSpPr>
            <a:spLocks noGrp="1"/>
          </p:cNvSpPr>
          <p:nvPr>
            <p:ph type="body" sz="quarter" idx="20"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44272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A99B-44FE-5C42-8167-A89F8377CE9B}"/>
              </a:ext>
            </a:extLst>
          </p:cNvPr>
          <p:cNvSpPr>
            <a:spLocks noGrp="1"/>
          </p:cNvSpPr>
          <p:nvPr>
            <p:ph type="ctrTitle"/>
          </p:nvPr>
        </p:nvSpPr>
        <p:spPr>
          <a:xfrm>
            <a:off x="371475" y="2598003"/>
            <a:ext cx="11449050" cy="830997"/>
          </a:xfrm>
          <a:prstGeom prst="rect">
            <a:avLst/>
          </a:prstGeom>
        </p:spPr>
        <p:txBody>
          <a:bodyPr lIns="0" tIns="0" rIns="0" bIns="0" anchor="t">
            <a:spAutoFit/>
          </a:bodyPr>
          <a:lstStyle>
            <a:lvl1pPr algn="l">
              <a:defRPr sz="6000" b="0" i="0">
                <a:solidFill>
                  <a:schemeClr val="bg1"/>
                </a:solidFill>
                <a:latin typeface="HelveticaNeueLT Pro 65 Md" panose="020B0604020202020204"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F81DA5-ED3B-BF4A-A579-C248BEA25E64}"/>
              </a:ext>
            </a:extLst>
          </p:cNvPr>
          <p:cNvSpPr>
            <a:spLocks noGrp="1"/>
          </p:cNvSpPr>
          <p:nvPr>
            <p:ph type="subTitle" idx="1" hasCustomPrompt="1"/>
          </p:nvPr>
        </p:nvSpPr>
        <p:spPr>
          <a:xfrm>
            <a:off x="363969" y="2107783"/>
            <a:ext cx="11449050" cy="243841"/>
          </a:xfrm>
          <a:prstGeom prst="rect">
            <a:avLst/>
          </a:prstGeom>
        </p:spPr>
        <p:txBody>
          <a:bodyPr lIns="0" tIns="0" rIns="0" bIns="0">
            <a:normAutofit/>
          </a:bodyPr>
          <a:lstStyle>
            <a:lvl1pPr marL="0" indent="0" algn="l">
              <a:buNone/>
              <a:defRPr sz="1800" b="0" i="0" spc="300">
                <a:solidFill>
                  <a:schemeClr val="accent1"/>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Text Placeholder 13">
            <a:extLst>
              <a:ext uri="{FF2B5EF4-FFF2-40B4-BE49-F238E27FC236}">
                <a16:creationId xmlns:a16="http://schemas.microsoft.com/office/drawing/2014/main" id="{FAA75872-7804-B842-AB8A-EBCEFA5D8E66}"/>
              </a:ext>
            </a:extLst>
          </p:cNvPr>
          <p:cNvSpPr>
            <a:spLocks noGrp="1"/>
          </p:cNvSpPr>
          <p:nvPr>
            <p:ph type="body" sz="quarter" idx="12" hasCustomPrompt="1"/>
          </p:nvPr>
        </p:nvSpPr>
        <p:spPr>
          <a:xfrm>
            <a:off x="371475" y="368300"/>
            <a:ext cx="1142692" cy="72169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2" name="Text Placeholder 9">
            <a:extLst>
              <a:ext uri="{FF2B5EF4-FFF2-40B4-BE49-F238E27FC236}">
                <a16:creationId xmlns:a16="http://schemas.microsoft.com/office/drawing/2014/main" id="{FBFEE30A-C253-2A47-A175-3987055241E3}"/>
              </a:ext>
            </a:extLst>
          </p:cNvPr>
          <p:cNvSpPr>
            <a:spLocks noGrp="1"/>
          </p:cNvSpPr>
          <p:nvPr>
            <p:ph type="body" sz="quarter" idx="11" hasCustomPrompt="1"/>
          </p:nvPr>
        </p:nvSpPr>
        <p:spPr>
          <a:xfrm>
            <a:off x="371475" y="5753100"/>
            <a:ext cx="8105775" cy="736600"/>
          </a:xfrm>
          <a:prstGeom prst="rect">
            <a:avLst/>
          </a:prstGeom>
        </p:spPr>
        <p:txBody>
          <a:bodyPr lIns="0" tIns="0" rIns="0" bIns="0" anchor="b">
            <a:normAutofit/>
          </a:bodyPr>
          <a:lstStyle>
            <a:lvl1pPr marL="0" indent="0">
              <a:spcBef>
                <a:spcPts val="0"/>
              </a:spcBef>
              <a:buNone/>
              <a:defRPr sz="1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Date Month Year</a:t>
            </a:r>
          </a:p>
          <a:p>
            <a:pPr lvl="0"/>
            <a:r>
              <a:rPr lang="en-GB" dirty="0"/>
              <a:t>Name of Presenter</a:t>
            </a:r>
          </a:p>
        </p:txBody>
      </p:sp>
    </p:spTree>
    <p:extLst>
      <p:ext uri="{BB962C8B-B14F-4D97-AF65-F5344CB8AC3E}">
        <p14:creationId xmlns:p14="http://schemas.microsoft.com/office/powerpoint/2010/main" val="1486052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Image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6" name="Picture Placeholder 2">
            <a:extLst>
              <a:ext uri="{FF2B5EF4-FFF2-40B4-BE49-F238E27FC236}">
                <a16:creationId xmlns:a16="http://schemas.microsoft.com/office/drawing/2014/main" id="{0FEA7CD5-DACF-0B4E-8852-CBC4DCB159BC}"/>
              </a:ext>
            </a:extLst>
          </p:cNvPr>
          <p:cNvSpPr>
            <a:spLocks noGrp="1"/>
          </p:cNvSpPr>
          <p:nvPr>
            <p:ph type="pic" sz="quarter" idx="19"/>
          </p:nvPr>
        </p:nvSpPr>
        <p:spPr>
          <a:xfrm>
            <a:off x="6456363" y="0"/>
            <a:ext cx="1575727" cy="174031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7" name="Picture Placeholder 2">
            <a:extLst>
              <a:ext uri="{FF2B5EF4-FFF2-40B4-BE49-F238E27FC236}">
                <a16:creationId xmlns:a16="http://schemas.microsoft.com/office/drawing/2014/main" id="{6BC7189F-C38F-094A-A346-F636C780D1BE}"/>
              </a:ext>
            </a:extLst>
          </p:cNvPr>
          <p:cNvSpPr>
            <a:spLocks noGrp="1"/>
          </p:cNvSpPr>
          <p:nvPr>
            <p:ph type="pic" sz="quarter" idx="20"/>
          </p:nvPr>
        </p:nvSpPr>
        <p:spPr>
          <a:xfrm>
            <a:off x="8067600" y="-1"/>
            <a:ext cx="4124400" cy="352951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8" name="Picture Placeholder 2">
            <a:extLst>
              <a:ext uri="{FF2B5EF4-FFF2-40B4-BE49-F238E27FC236}">
                <a16:creationId xmlns:a16="http://schemas.microsoft.com/office/drawing/2014/main" id="{641119A8-D850-B34C-B820-2C8EE9832802}"/>
              </a:ext>
            </a:extLst>
          </p:cNvPr>
          <p:cNvSpPr>
            <a:spLocks noGrp="1"/>
          </p:cNvSpPr>
          <p:nvPr>
            <p:ph type="pic" sz="quarter" idx="21"/>
          </p:nvPr>
        </p:nvSpPr>
        <p:spPr>
          <a:xfrm>
            <a:off x="9568800" y="3578398"/>
            <a:ext cx="2623200" cy="32796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9" name="Picture Placeholder 2">
            <a:extLst>
              <a:ext uri="{FF2B5EF4-FFF2-40B4-BE49-F238E27FC236}">
                <a16:creationId xmlns:a16="http://schemas.microsoft.com/office/drawing/2014/main" id="{8B67BA24-514E-7740-8B21-B0A4E670D982}"/>
              </a:ext>
            </a:extLst>
          </p:cNvPr>
          <p:cNvSpPr>
            <a:spLocks noGrp="1"/>
          </p:cNvSpPr>
          <p:nvPr>
            <p:ph type="pic" sz="quarter" idx="22"/>
          </p:nvPr>
        </p:nvSpPr>
        <p:spPr>
          <a:xfrm>
            <a:off x="6456363" y="1789200"/>
            <a:ext cx="1575727" cy="174031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0" name="Picture Placeholder 2">
            <a:extLst>
              <a:ext uri="{FF2B5EF4-FFF2-40B4-BE49-F238E27FC236}">
                <a16:creationId xmlns:a16="http://schemas.microsoft.com/office/drawing/2014/main" id="{22FE1F34-6C60-4B40-AE5B-771105CE7CA4}"/>
              </a:ext>
            </a:extLst>
          </p:cNvPr>
          <p:cNvSpPr>
            <a:spLocks noGrp="1"/>
          </p:cNvSpPr>
          <p:nvPr>
            <p:ph type="pic" sz="quarter" idx="23"/>
          </p:nvPr>
        </p:nvSpPr>
        <p:spPr>
          <a:xfrm>
            <a:off x="6456363" y="3578400"/>
            <a:ext cx="3075343" cy="32796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13">
            <a:extLst>
              <a:ext uri="{FF2B5EF4-FFF2-40B4-BE49-F238E27FC236}">
                <a16:creationId xmlns:a16="http://schemas.microsoft.com/office/drawing/2014/main" id="{83B26AB7-9DA0-7141-9C5C-9828F6766381}"/>
              </a:ext>
            </a:extLst>
          </p:cNvPr>
          <p:cNvSpPr>
            <a:spLocks noGrp="1"/>
          </p:cNvSpPr>
          <p:nvPr>
            <p:ph type="body" sz="quarter" idx="14"/>
          </p:nvPr>
        </p:nvSpPr>
        <p:spPr>
          <a:xfrm>
            <a:off x="1127125" y="1412874"/>
            <a:ext cx="4968875" cy="5040313"/>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5">
            <a:extLst>
              <a:ext uri="{FF2B5EF4-FFF2-40B4-BE49-F238E27FC236}">
                <a16:creationId xmlns:a16="http://schemas.microsoft.com/office/drawing/2014/main" id="{606B15CD-11F2-8A49-9F38-8C9D94C8E782}"/>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9342527A-03FA-6745-B84B-EBA0D15A6CD7}"/>
              </a:ext>
            </a:extLst>
          </p:cNvPr>
          <p:cNvSpPr>
            <a:spLocks noGrp="1"/>
          </p:cNvSpPr>
          <p:nvPr>
            <p:ph type="title"/>
          </p:nvPr>
        </p:nvSpPr>
        <p:spPr>
          <a:xfrm>
            <a:off x="1127125" y="622405"/>
            <a:ext cx="4968875" cy="538058"/>
          </a:xfrm>
        </p:spPr>
        <p:txBody>
          <a:bodyPr/>
          <a:lstStyle/>
          <a:p>
            <a:r>
              <a:rPr lang="en-GB" dirty="0"/>
              <a:t>Click to edit Master title style</a:t>
            </a:r>
          </a:p>
        </p:txBody>
      </p:sp>
      <p:sp>
        <p:nvSpPr>
          <p:cNvPr id="26" name="Text Placeholder 2">
            <a:extLst>
              <a:ext uri="{FF2B5EF4-FFF2-40B4-BE49-F238E27FC236}">
                <a16:creationId xmlns:a16="http://schemas.microsoft.com/office/drawing/2014/main" id="{BFB866CA-02F2-9C41-B60D-532ACE154249}"/>
              </a:ext>
            </a:extLst>
          </p:cNvPr>
          <p:cNvSpPr>
            <a:spLocks noGrp="1"/>
          </p:cNvSpPr>
          <p:nvPr>
            <p:ph type="body" sz="quarter" idx="16" hasCustomPrompt="1"/>
          </p:nvPr>
        </p:nvSpPr>
        <p:spPr>
          <a:xfrm>
            <a:off x="1127125" y="252613"/>
            <a:ext cx="4968875"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4520466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Image Horizonta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3" name="Picture Placeholder 2">
            <a:extLst>
              <a:ext uri="{FF2B5EF4-FFF2-40B4-BE49-F238E27FC236}">
                <a16:creationId xmlns:a16="http://schemas.microsoft.com/office/drawing/2014/main" id="{F0B82475-FA54-6943-8DDE-0586359E37CA}"/>
              </a:ext>
            </a:extLst>
          </p:cNvPr>
          <p:cNvSpPr>
            <a:spLocks noGrp="1"/>
          </p:cNvSpPr>
          <p:nvPr>
            <p:ph type="pic" sz="quarter" idx="25"/>
          </p:nvPr>
        </p:nvSpPr>
        <p:spPr>
          <a:xfrm>
            <a:off x="739775" y="3429000"/>
            <a:ext cx="11452225"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8" name="Text Placeholder 13">
            <a:extLst>
              <a:ext uri="{FF2B5EF4-FFF2-40B4-BE49-F238E27FC236}">
                <a16:creationId xmlns:a16="http://schemas.microsoft.com/office/drawing/2014/main" id="{7926EB47-1D9B-C04B-BFFD-D68382EFE85D}"/>
              </a:ext>
            </a:extLst>
          </p:cNvPr>
          <p:cNvSpPr>
            <a:spLocks noGrp="1"/>
          </p:cNvSpPr>
          <p:nvPr>
            <p:ph type="body" sz="quarter" idx="14"/>
          </p:nvPr>
        </p:nvSpPr>
        <p:spPr>
          <a:xfrm>
            <a:off x="1127125" y="1412875"/>
            <a:ext cx="10514012" cy="1716580"/>
          </a:xfrm>
        </p:spPr>
        <p:txBody>
          <a:bodyPr numCol="1" spcCol="288000">
            <a:normAutofit/>
          </a:bodyPr>
          <a:lstStyle>
            <a:lvl1pPr marL="0" indent="0">
              <a:buNone/>
              <a:defRPr sz="18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19" name="Text Placeholder 15">
            <a:extLst>
              <a:ext uri="{FF2B5EF4-FFF2-40B4-BE49-F238E27FC236}">
                <a16:creationId xmlns:a16="http://schemas.microsoft.com/office/drawing/2014/main" id="{3A7D6780-284E-5343-9668-9C522FF67ED3}"/>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AFE48E78-ADA7-0146-B931-42BAE37F4CF2}"/>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2" name="Text Placeholder 2">
            <a:extLst>
              <a:ext uri="{FF2B5EF4-FFF2-40B4-BE49-F238E27FC236}">
                <a16:creationId xmlns:a16="http://schemas.microsoft.com/office/drawing/2014/main" id="{4BEC1A1E-1FC2-3647-AC59-5F7D2A8184F4}"/>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495891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Image Horizontal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8" name="Picture Placeholder 2">
            <a:extLst>
              <a:ext uri="{FF2B5EF4-FFF2-40B4-BE49-F238E27FC236}">
                <a16:creationId xmlns:a16="http://schemas.microsoft.com/office/drawing/2014/main" id="{641119A8-D850-B34C-B820-2C8EE9832802}"/>
              </a:ext>
            </a:extLst>
          </p:cNvPr>
          <p:cNvSpPr>
            <a:spLocks noGrp="1"/>
          </p:cNvSpPr>
          <p:nvPr>
            <p:ph type="pic" sz="quarter" idx="21"/>
          </p:nvPr>
        </p:nvSpPr>
        <p:spPr>
          <a:xfrm>
            <a:off x="7282800" y="3005593"/>
            <a:ext cx="4909200" cy="3852406"/>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0" name="Picture Placeholder 2">
            <a:extLst>
              <a:ext uri="{FF2B5EF4-FFF2-40B4-BE49-F238E27FC236}">
                <a16:creationId xmlns:a16="http://schemas.microsoft.com/office/drawing/2014/main" id="{22FE1F34-6C60-4B40-AE5B-771105CE7CA4}"/>
              </a:ext>
            </a:extLst>
          </p:cNvPr>
          <p:cNvSpPr>
            <a:spLocks noGrp="1"/>
          </p:cNvSpPr>
          <p:nvPr>
            <p:ph type="pic" sz="quarter" idx="23"/>
          </p:nvPr>
        </p:nvSpPr>
        <p:spPr>
          <a:xfrm>
            <a:off x="4170363" y="3005593"/>
            <a:ext cx="3075343" cy="174197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Picture Placeholder 2">
            <a:extLst>
              <a:ext uri="{FF2B5EF4-FFF2-40B4-BE49-F238E27FC236}">
                <a16:creationId xmlns:a16="http://schemas.microsoft.com/office/drawing/2014/main" id="{2A52F049-7362-0141-94FB-04401EE270C6}"/>
              </a:ext>
            </a:extLst>
          </p:cNvPr>
          <p:cNvSpPr>
            <a:spLocks noGrp="1"/>
          </p:cNvSpPr>
          <p:nvPr>
            <p:ph type="pic" sz="quarter" idx="24"/>
          </p:nvPr>
        </p:nvSpPr>
        <p:spPr>
          <a:xfrm>
            <a:off x="4170363" y="4784400"/>
            <a:ext cx="3075343" cy="207359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6" name="Picture Placeholder 2">
            <a:extLst>
              <a:ext uri="{FF2B5EF4-FFF2-40B4-BE49-F238E27FC236}">
                <a16:creationId xmlns:a16="http://schemas.microsoft.com/office/drawing/2014/main" id="{FD72CC27-1EB9-B142-A694-BB003FC55FE9}"/>
              </a:ext>
            </a:extLst>
          </p:cNvPr>
          <p:cNvSpPr>
            <a:spLocks noGrp="1"/>
          </p:cNvSpPr>
          <p:nvPr>
            <p:ph type="pic" sz="quarter" idx="25"/>
          </p:nvPr>
        </p:nvSpPr>
        <p:spPr>
          <a:xfrm>
            <a:off x="731839" y="3005593"/>
            <a:ext cx="3401430" cy="3852406"/>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13">
            <a:extLst>
              <a:ext uri="{FF2B5EF4-FFF2-40B4-BE49-F238E27FC236}">
                <a16:creationId xmlns:a16="http://schemas.microsoft.com/office/drawing/2014/main" id="{D7FFE77A-D59C-C047-A56B-D676CAA60726}"/>
              </a:ext>
            </a:extLst>
          </p:cNvPr>
          <p:cNvSpPr>
            <a:spLocks noGrp="1"/>
          </p:cNvSpPr>
          <p:nvPr>
            <p:ph type="body" sz="quarter" idx="14"/>
          </p:nvPr>
        </p:nvSpPr>
        <p:spPr>
          <a:xfrm>
            <a:off x="1127125" y="1412875"/>
            <a:ext cx="10514012" cy="1393387"/>
          </a:xfrm>
        </p:spPr>
        <p:txBody>
          <a:bodyPr numCol="1" spcCol="288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15" name="Text Placeholder 15">
            <a:extLst>
              <a:ext uri="{FF2B5EF4-FFF2-40B4-BE49-F238E27FC236}">
                <a16:creationId xmlns:a16="http://schemas.microsoft.com/office/drawing/2014/main" id="{3CBBFB50-31E4-CE4D-996D-C3A85D00926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1" name="Title 10">
            <a:extLst>
              <a:ext uri="{FF2B5EF4-FFF2-40B4-BE49-F238E27FC236}">
                <a16:creationId xmlns:a16="http://schemas.microsoft.com/office/drawing/2014/main" id="{E5E6EFDC-E8FD-2944-B656-8C4A9961D706}"/>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3" name="Text Placeholder 2">
            <a:extLst>
              <a:ext uri="{FF2B5EF4-FFF2-40B4-BE49-F238E27FC236}">
                <a16:creationId xmlns:a16="http://schemas.microsoft.com/office/drawing/2014/main" id="{A6A4DEE6-E7B4-3040-A022-C2B5A1AC4B8B}"/>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7974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Image Horizontal x6">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8" name="Picture Placeholder 2">
            <a:extLst>
              <a:ext uri="{FF2B5EF4-FFF2-40B4-BE49-F238E27FC236}">
                <a16:creationId xmlns:a16="http://schemas.microsoft.com/office/drawing/2014/main" id="{641119A8-D850-B34C-B820-2C8EE9832802}"/>
              </a:ext>
            </a:extLst>
          </p:cNvPr>
          <p:cNvSpPr>
            <a:spLocks noGrp="1"/>
          </p:cNvSpPr>
          <p:nvPr>
            <p:ph type="pic" sz="quarter" idx="21"/>
          </p:nvPr>
        </p:nvSpPr>
        <p:spPr>
          <a:xfrm>
            <a:off x="9568800" y="2725836"/>
            <a:ext cx="2623200" cy="4132163"/>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0" name="Picture Placeholder 2">
            <a:extLst>
              <a:ext uri="{FF2B5EF4-FFF2-40B4-BE49-F238E27FC236}">
                <a16:creationId xmlns:a16="http://schemas.microsoft.com/office/drawing/2014/main" id="{22FE1F34-6C60-4B40-AE5B-771105CE7CA4}"/>
              </a:ext>
            </a:extLst>
          </p:cNvPr>
          <p:cNvSpPr>
            <a:spLocks noGrp="1"/>
          </p:cNvSpPr>
          <p:nvPr>
            <p:ph type="pic" sz="quarter" idx="23"/>
          </p:nvPr>
        </p:nvSpPr>
        <p:spPr>
          <a:xfrm>
            <a:off x="6456363" y="2725837"/>
            <a:ext cx="3075343" cy="2021727"/>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Picture Placeholder 2">
            <a:extLst>
              <a:ext uri="{FF2B5EF4-FFF2-40B4-BE49-F238E27FC236}">
                <a16:creationId xmlns:a16="http://schemas.microsoft.com/office/drawing/2014/main" id="{2A52F049-7362-0141-94FB-04401EE270C6}"/>
              </a:ext>
            </a:extLst>
          </p:cNvPr>
          <p:cNvSpPr>
            <a:spLocks noGrp="1"/>
          </p:cNvSpPr>
          <p:nvPr>
            <p:ph type="pic" sz="quarter" idx="24"/>
          </p:nvPr>
        </p:nvSpPr>
        <p:spPr>
          <a:xfrm>
            <a:off x="6456363" y="4784400"/>
            <a:ext cx="3075343" cy="207359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Picture Placeholder 2">
            <a:extLst>
              <a:ext uri="{FF2B5EF4-FFF2-40B4-BE49-F238E27FC236}">
                <a16:creationId xmlns:a16="http://schemas.microsoft.com/office/drawing/2014/main" id="{F0B82475-FA54-6943-8DDE-0586359E37CA}"/>
              </a:ext>
            </a:extLst>
          </p:cNvPr>
          <p:cNvSpPr>
            <a:spLocks noGrp="1"/>
          </p:cNvSpPr>
          <p:nvPr>
            <p:ph type="pic" sz="quarter" idx="25"/>
          </p:nvPr>
        </p:nvSpPr>
        <p:spPr>
          <a:xfrm>
            <a:off x="731838" y="2725836"/>
            <a:ext cx="1659878" cy="2021727"/>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Picture Placeholder 2">
            <a:extLst>
              <a:ext uri="{FF2B5EF4-FFF2-40B4-BE49-F238E27FC236}">
                <a16:creationId xmlns:a16="http://schemas.microsoft.com/office/drawing/2014/main" id="{0D1FBB25-F361-DF46-8C58-2C724AE746C0}"/>
              </a:ext>
            </a:extLst>
          </p:cNvPr>
          <p:cNvSpPr>
            <a:spLocks noGrp="1"/>
          </p:cNvSpPr>
          <p:nvPr>
            <p:ph type="pic" sz="quarter" idx="26"/>
          </p:nvPr>
        </p:nvSpPr>
        <p:spPr>
          <a:xfrm>
            <a:off x="731838" y="4784400"/>
            <a:ext cx="1659878" cy="207359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21" name="Picture Placeholder 2">
            <a:extLst>
              <a:ext uri="{FF2B5EF4-FFF2-40B4-BE49-F238E27FC236}">
                <a16:creationId xmlns:a16="http://schemas.microsoft.com/office/drawing/2014/main" id="{B66AD0B3-ECA4-AE49-94D6-D2EE31C367F6}"/>
              </a:ext>
            </a:extLst>
          </p:cNvPr>
          <p:cNvSpPr>
            <a:spLocks noGrp="1"/>
          </p:cNvSpPr>
          <p:nvPr>
            <p:ph type="pic" sz="quarter" idx="27"/>
          </p:nvPr>
        </p:nvSpPr>
        <p:spPr>
          <a:xfrm>
            <a:off x="2429044" y="2725836"/>
            <a:ext cx="3990700" cy="4132163"/>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4" name="Text Placeholder 13">
            <a:extLst>
              <a:ext uri="{FF2B5EF4-FFF2-40B4-BE49-F238E27FC236}">
                <a16:creationId xmlns:a16="http://schemas.microsoft.com/office/drawing/2014/main" id="{F67236B9-2E90-0E44-B68A-7ADAAC65815E}"/>
              </a:ext>
            </a:extLst>
          </p:cNvPr>
          <p:cNvSpPr>
            <a:spLocks noGrp="1"/>
          </p:cNvSpPr>
          <p:nvPr>
            <p:ph type="body" sz="quarter" idx="14"/>
          </p:nvPr>
        </p:nvSpPr>
        <p:spPr>
          <a:xfrm>
            <a:off x="1127125" y="1412875"/>
            <a:ext cx="10514012" cy="1038663"/>
          </a:xfrm>
        </p:spPr>
        <p:txBody>
          <a:bodyPr numCol="1" spcCol="288000">
            <a:normAutofit/>
          </a:bodyPr>
          <a:lstStyle>
            <a:lvl1pPr marL="0" indent="0">
              <a:buNone/>
              <a:defRPr sz="1600"/>
            </a:lvl1pPr>
            <a:lvl2pPr marL="457200" indent="0">
              <a:buNone/>
              <a:defRPr sz="1600"/>
            </a:lvl2pPr>
            <a:lvl3pPr>
              <a:defRPr sz="1400"/>
            </a:lvl3pPr>
            <a:lvl4pPr>
              <a:defRPr sz="1200"/>
            </a:lvl4pPr>
            <a:lvl5pPr>
              <a:defRPr sz="1200"/>
            </a:lvl5pPr>
          </a:lstStyle>
          <a:p>
            <a:pPr lvl="0"/>
            <a:r>
              <a:rPr lang="en-GB" dirty="0"/>
              <a:t>Click to edit Master text styles</a:t>
            </a:r>
          </a:p>
        </p:txBody>
      </p:sp>
      <p:sp>
        <p:nvSpPr>
          <p:cNvPr id="16" name="Text Placeholder 15">
            <a:extLst>
              <a:ext uri="{FF2B5EF4-FFF2-40B4-BE49-F238E27FC236}">
                <a16:creationId xmlns:a16="http://schemas.microsoft.com/office/drawing/2014/main" id="{932804D0-79D1-5549-BBA1-B746AD8B290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7" name="Title 10">
            <a:extLst>
              <a:ext uri="{FF2B5EF4-FFF2-40B4-BE49-F238E27FC236}">
                <a16:creationId xmlns:a16="http://schemas.microsoft.com/office/drawing/2014/main" id="{BBE88A6E-348D-9644-B300-90BD0362FDC7}"/>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5" name="Text Placeholder 2">
            <a:extLst>
              <a:ext uri="{FF2B5EF4-FFF2-40B4-BE49-F238E27FC236}">
                <a16:creationId xmlns:a16="http://schemas.microsoft.com/office/drawing/2014/main" id="{036F988D-978B-6A47-83A4-00EB352ECC54}"/>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222985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t + Image + Box">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1" name="Title 10">
            <a:extLst>
              <a:ext uri="{FF2B5EF4-FFF2-40B4-BE49-F238E27FC236}">
                <a16:creationId xmlns:a16="http://schemas.microsoft.com/office/drawing/2014/main" id="{4E389685-9AD0-804A-8EC2-D3CCC68609D9}"/>
              </a:ext>
            </a:extLst>
          </p:cNvPr>
          <p:cNvSpPr>
            <a:spLocks noGrp="1"/>
          </p:cNvSpPr>
          <p:nvPr>
            <p:ph type="title" hasCustomPrompt="1"/>
          </p:nvPr>
        </p:nvSpPr>
        <p:spPr>
          <a:xfrm>
            <a:off x="1127125" y="365125"/>
            <a:ext cx="4878260" cy="1803486"/>
          </a:xfrm>
        </p:spPr>
        <p:txBody>
          <a:bodyPr>
            <a:normAutofit/>
          </a:bodyPr>
          <a:lstStyle>
            <a:lvl1pPr>
              <a:defRPr sz="16600" b="0" i="0">
                <a:solidFill>
                  <a:schemeClr val="accent1"/>
                </a:solidFill>
                <a:latin typeface="HelveticaNeueLT Pro 45 Lt" panose="020B0403020202020204" pitchFamily="34" charset="77"/>
              </a:defRPr>
            </a:lvl1pPr>
          </a:lstStyle>
          <a:p>
            <a:r>
              <a:rPr lang="en-GB" dirty="0"/>
              <a:t>XXXX</a:t>
            </a:r>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2607276"/>
            <a:ext cx="4878260" cy="3024188"/>
          </a:xfrm>
        </p:spPr>
        <p:txBody>
          <a:bodyPr>
            <a:normAutofit/>
          </a:bodyPr>
          <a:lstStyle>
            <a:lvl1pPr marL="0" indent="0">
              <a:buNone/>
              <a:defRPr sz="1600"/>
            </a:lvl1pPr>
            <a:lvl2pPr>
              <a:defRPr sz="1600"/>
            </a:lvl2pPr>
            <a:lvl3pPr>
              <a:defRPr sz="1400"/>
            </a:lvl3pPr>
            <a:lvl4pPr>
              <a:defRPr sz="1200"/>
            </a:lvl4pPr>
            <a:lvl5pPr>
              <a:defRPr sz="1200"/>
            </a:lvl5pPr>
          </a:lstStyle>
          <a:p>
            <a:pPr lvl="0"/>
            <a:r>
              <a:rPr lang="en-GB" dirty="0"/>
              <a:t>Click to edit Master text styles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2" y="0"/>
            <a:ext cx="5735637"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2" name="Text Placeholder 8">
            <a:extLst>
              <a:ext uri="{FF2B5EF4-FFF2-40B4-BE49-F238E27FC236}">
                <a16:creationId xmlns:a16="http://schemas.microsoft.com/office/drawing/2014/main" id="{904880BA-9484-B346-86CB-CBA470D1EC3C}"/>
              </a:ext>
            </a:extLst>
          </p:cNvPr>
          <p:cNvSpPr>
            <a:spLocks noGrp="1"/>
          </p:cNvSpPr>
          <p:nvPr>
            <p:ph type="body" sz="quarter" idx="16"/>
          </p:nvPr>
        </p:nvSpPr>
        <p:spPr>
          <a:xfrm>
            <a:off x="6456362" y="3429000"/>
            <a:ext cx="5735637" cy="3429000"/>
          </a:xfrm>
          <a:prstGeom prst="rect">
            <a:avLst/>
          </a:prstGeom>
          <a:solidFill>
            <a:schemeClr val="accent1">
              <a:lumMod val="40000"/>
              <a:lumOff val="60000"/>
            </a:schemeClr>
          </a:solidFill>
        </p:spPr>
        <p:txBody>
          <a:bodyPr lIns="288000" tIns="288000" rIns="288000" bIns="360000">
            <a:normAutofit/>
          </a:bodyPr>
          <a:lstStyle>
            <a:lvl1pPr marL="0" indent="0">
              <a:lnSpc>
                <a:spcPct val="120000"/>
              </a:lnSpc>
              <a:spcBef>
                <a:spcPts val="0"/>
              </a:spcBef>
              <a:buFont typeface="System Font Regular"/>
              <a:buNone/>
              <a:tabLst/>
              <a:defRPr sz="1600"/>
            </a:lvl1pPr>
            <a:lvl2pPr marL="492125" indent="-225425">
              <a:lnSpc>
                <a:spcPct val="120000"/>
              </a:lnSpc>
              <a:tabLst/>
              <a:defRPr sz="1400"/>
            </a:lvl2pPr>
          </a:lstStyle>
          <a:p>
            <a:pPr lvl="0"/>
            <a:r>
              <a:rPr lang="en-GB" dirty="0"/>
              <a:t>Click to edit Master text styles</a:t>
            </a:r>
          </a:p>
        </p:txBody>
      </p:sp>
      <p:sp>
        <p:nvSpPr>
          <p:cNvPr id="15" name="Text Placeholder 15">
            <a:extLst>
              <a:ext uri="{FF2B5EF4-FFF2-40B4-BE49-F238E27FC236}">
                <a16:creationId xmlns:a16="http://schemas.microsoft.com/office/drawing/2014/main" id="{3C26A0D1-9777-6748-9EF6-D58DF336398B}"/>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620083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 + Image + Long Quot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1" name="Title 10">
            <a:extLst>
              <a:ext uri="{FF2B5EF4-FFF2-40B4-BE49-F238E27FC236}">
                <a16:creationId xmlns:a16="http://schemas.microsoft.com/office/drawing/2014/main" id="{4E389685-9AD0-804A-8EC2-D3CCC68609D9}"/>
              </a:ext>
            </a:extLst>
          </p:cNvPr>
          <p:cNvSpPr>
            <a:spLocks noGrp="1"/>
          </p:cNvSpPr>
          <p:nvPr>
            <p:ph type="title" hasCustomPrompt="1"/>
          </p:nvPr>
        </p:nvSpPr>
        <p:spPr>
          <a:xfrm>
            <a:off x="1127124" y="3699996"/>
            <a:ext cx="6295652" cy="1045323"/>
          </a:xfrm>
        </p:spPr>
        <p:txBody>
          <a:bodyPr>
            <a:noAutofit/>
          </a:bodyPr>
          <a:lstStyle>
            <a:lvl1pPr>
              <a:defRPr sz="8000" b="0" i="0">
                <a:latin typeface="HelveticaNeueLT Pro 65 Md" panose="020B0604020202020204" pitchFamily="34" charset="77"/>
              </a:defRPr>
            </a:lvl1pPr>
          </a:lstStyle>
          <a:p>
            <a:r>
              <a:rPr lang="en-GB" dirty="0"/>
              <a:t>XXXX</a:t>
            </a:r>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4" y="4852099"/>
            <a:ext cx="5329239" cy="1601089"/>
          </a:xfrm>
        </p:spPr>
        <p:txBody>
          <a:bodyPr>
            <a:normAutofit/>
          </a:bodyPr>
          <a:lstStyle>
            <a:lvl1pPr marL="0" marR="0" indent="0" algn="l" defTabSz="914400" rtl="0" eaLnBrk="1" fontAlgn="auto" latinLnBrk="0" hangingPunct="1">
              <a:lnSpc>
                <a:spcPct val="120000"/>
              </a:lnSpc>
              <a:spcBef>
                <a:spcPts val="0"/>
              </a:spcBef>
              <a:spcAft>
                <a:spcPts val="600"/>
              </a:spcAft>
              <a:buClr>
                <a:schemeClr val="tx1">
                  <a:lumMod val="85000"/>
                  <a:lumOff val="15000"/>
                </a:schemeClr>
              </a:buClr>
              <a:buSzPct val="100000"/>
              <a:buFont typeface="System Font Regular"/>
              <a:buNone/>
              <a:tabLst/>
              <a:defRPr sz="1400"/>
            </a:lvl1pPr>
            <a:lvl2pPr>
              <a:defRPr sz="1600"/>
            </a:lvl2pPr>
            <a:lvl3pPr>
              <a:defRPr sz="1400"/>
            </a:lvl3pPr>
            <a:lvl4pPr>
              <a:defRPr sz="1200"/>
            </a:lvl4pPr>
            <a:lvl5pPr>
              <a:defRPr sz="1200"/>
            </a:lvl5pPr>
          </a:lstStyle>
          <a:p>
            <a:pPr marL="0" marR="0" lvl="0" indent="0" algn="l" defTabSz="914400" rtl="0" eaLnBrk="1" fontAlgn="auto" latinLnBrk="0" hangingPunct="1">
              <a:lnSpc>
                <a:spcPct val="120000"/>
              </a:lnSpc>
              <a:spcBef>
                <a:spcPts val="0"/>
              </a:spcBef>
              <a:spcAft>
                <a:spcPts val="600"/>
              </a:spcAft>
              <a:buClr>
                <a:schemeClr val="tx1">
                  <a:lumMod val="85000"/>
                  <a:lumOff val="15000"/>
                </a:schemeClr>
              </a:buClr>
              <a:buSzPct val="100000"/>
              <a:buFont typeface="System Font Regular"/>
              <a:buNone/>
              <a:tabLst/>
              <a:defRPr/>
            </a:pPr>
            <a:r>
              <a:rPr lang="en-GB" dirty="0"/>
              <a:t>Click to edit Master text styles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1838" y="0"/>
            <a:ext cx="7371193" cy="3429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8">
            <a:extLst>
              <a:ext uri="{FF2B5EF4-FFF2-40B4-BE49-F238E27FC236}">
                <a16:creationId xmlns:a16="http://schemas.microsoft.com/office/drawing/2014/main" id="{05CDF02E-24EE-0844-B49F-C3802DEEA83F}"/>
              </a:ext>
            </a:extLst>
          </p:cNvPr>
          <p:cNvSpPr>
            <a:spLocks noGrp="1"/>
          </p:cNvSpPr>
          <p:nvPr>
            <p:ph type="body" sz="quarter" idx="16"/>
          </p:nvPr>
        </p:nvSpPr>
        <p:spPr>
          <a:xfrm>
            <a:off x="8103031" y="0"/>
            <a:ext cx="4088967" cy="6858000"/>
          </a:xfrm>
          <a:prstGeom prst="rect">
            <a:avLst/>
          </a:prstGeom>
          <a:solidFill>
            <a:schemeClr val="tx2"/>
          </a:solidFill>
        </p:spPr>
        <p:txBody>
          <a:bodyPr lIns="288000" tIns="1007999" rIns="288000" bIns="180000">
            <a:normAutofit/>
          </a:bodyPr>
          <a:lstStyle>
            <a:lvl1pPr marL="0" indent="0">
              <a:lnSpc>
                <a:spcPct val="120000"/>
              </a:lnSpc>
              <a:spcBef>
                <a:spcPts val="0"/>
              </a:spcBef>
              <a:buFont typeface="System Font Regular"/>
              <a:buNone/>
              <a:tabLst/>
              <a:defRPr sz="1600" b="0" i="0">
                <a:solidFill>
                  <a:schemeClr val="bg1"/>
                </a:solidFill>
                <a:latin typeface="HelveticaNeueLT Pro 65 Md" panose="020B0604020202020204" pitchFamily="34" charset="77"/>
              </a:defRPr>
            </a:lvl1pPr>
            <a:lvl2pPr marL="492125" indent="-225425">
              <a:lnSpc>
                <a:spcPct val="120000"/>
              </a:lnSpc>
              <a:tabLst/>
              <a:defRPr sz="1400"/>
            </a:lvl2pPr>
          </a:lstStyle>
          <a:p>
            <a:pPr lvl="0"/>
            <a:r>
              <a:rPr lang="en-GB" dirty="0"/>
              <a:t>Click to edit Master text styles</a:t>
            </a:r>
          </a:p>
        </p:txBody>
      </p:sp>
      <p:sp>
        <p:nvSpPr>
          <p:cNvPr id="16" name="Text Placeholder 13">
            <a:extLst>
              <a:ext uri="{FF2B5EF4-FFF2-40B4-BE49-F238E27FC236}">
                <a16:creationId xmlns:a16="http://schemas.microsoft.com/office/drawing/2014/main" id="{B4ED3E64-514B-2640-8DD2-B88EF8108CB4}"/>
              </a:ext>
            </a:extLst>
          </p:cNvPr>
          <p:cNvSpPr>
            <a:spLocks noGrp="1"/>
          </p:cNvSpPr>
          <p:nvPr>
            <p:ph type="body" sz="quarter" idx="17" hasCustomPrompt="1"/>
          </p:nvPr>
        </p:nvSpPr>
        <p:spPr>
          <a:xfrm>
            <a:off x="8414785" y="674175"/>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2" name="Text Placeholder 15">
            <a:extLst>
              <a:ext uri="{FF2B5EF4-FFF2-40B4-BE49-F238E27FC236}">
                <a16:creationId xmlns:a16="http://schemas.microsoft.com/office/drawing/2014/main" id="{87A202DF-C1CB-3246-BE75-B8E2EDEBB8AD}"/>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2737027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1146162" y="4882777"/>
            <a:ext cx="4878260" cy="182999"/>
          </a:xfrm>
        </p:spPr>
        <p:txBody>
          <a:bodyPr>
            <a:spAutoFit/>
          </a:bodyPr>
          <a:lstStyle>
            <a:lvl1pPr marL="0" indent="0">
              <a:buNone/>
              <a:defRPr sz="1100" spc="300"/>
            </a:lvl1pPr>
            <a:lvl2pPr>
              <a:defRPr sz="1600"/>
            </a:lvl2pPr>
            <a:lvl3pPr>
              <a:defRPr sz="1400"/>
            </a:lvl3pPr>
            <a:lvl4pPr>
              <a:defRPr sz="1200"/>
            </a:lvl4pPr>
            <a:lvl5pPr>
              <a:defRPr sz="1200"/>
            </a:lvl5pPr>
          </a:lstStyle>
          <a:p>
            <a:pPr lvl="0"/>
            <a:r>
              <a:rPr lang="en-GB" dirty="0"/>
              <a:t>ADD NAME AND COMPANY IN CAPITAL LETTERS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2" y="0"/>
            <a:ext cx="5735637"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3" name="Text Placeholder 13">
            <a:extLst>
              <a:ext uri="{FF2B5EF4-FFF2-40B4-BE49-F238E27FC236}">
                <a16:creationId xmlns:a16="http://schemas.microsoft.com/office/drawing/2014/main" id="{0182EB14-D22C-C24F-B1B8-725E333234A0}"/>
              </a:ext>
            </a:extLst>
          </p:cNvPr>
          <p:cNvSpPr>
            <a:spLocks noGrp="1"/>
          </p:cNvSpPr>
          <p:nvPr>
            <p:ph type="body" sz="quarter" idx="17" hasCustomPrompt="1"/>
          </p:nvPr>
        </p:nvSpPr>
        <p:spPr>
          <a:xfrm>
            <a:off x="1127125" y="692245"/>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46161" y="1284941"/>
            <a:ext cx="4878260" cy="3316941"/>
          </a:xfrm>
        </p:spPr>
        <p:txBody>
          <a:bodyPr anchor="t">
            <a:normAutofit/>
          </a:bodyPr>
          <a:lstStyle>
            <a:lvl1pPr>
              <a:defRPr sz="4000">
                <a:solidFill>
                  <a:schemeClr val="accent2"/>
                </a:solidFill>
              </a:defRPr>
            </a:lvl1pPr>
          </a:lstStyle>
          <a:p>
            <a:r>
              <a:rPr lang="en-GB" dirty="0"/>
              <a:t>Click to edit Master title style</a:t>
            </a:r>
          </a:p>
        </p:txBody>
      </p:sp>
      <p:sp>
        <p:nvSpPr>
          <p:cNvPr id="11" name="Text Placeholder 15">
            <a:extLst>
              <a:ext uri="{FF2B5EF4-FFF2-40B4-BE49-F238E27FC236}">
                <a16:creationId xmlns:a16="http://schemas.microsoft.com/office/drawing/2014/main" id="{941DC303-EF72-A549-9262-8DAA56916A23}"/>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4235498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 Headshot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456362" y="0"/>
            <a:ext cx="5735637"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p:nvPr>
        </p:nvSpPr>
        <p:spPr>
          <a:xfrm>
            <a:off x="1127125" y="1628775"/>
            <a:ext cx="4878260" cy="3316941"/>
          </a:xfrm>
        </p:spPr>
        <p:txBody>
          <a:bodyPr anchor="t">
            <a:normAutofit/>
          </a:bodyPr>
          <a:lstStyle>
            <a:lvl1pPr>
              <a:defRPr sz="4000">
                <a:solidFill>
                  <a:schemeClr val="accent2"/>
                </a:solidFill>
              </a:defRPr>
            </a:lvl1pPr>
          </a:lstStyle>
          <a:p>
            <a:r>
              <a:rPr lang="en-GB" dirty="0"/>
              <a:t>Click to edit Master title style</a:t>
            </a:r>
          </a:p>
        </p:txBody>
      </p:sp>
      <p:sp>
        <p:nvSpPr>
          <p:cNvPr id="11" name="Picture Placeholder 9">
            <a:extLst>
              <a:ext uri="{FF2B5EF4-FFF2-40B4-BE49-F238E27FC236}">
                <a16:creationId xmlns:a16="http://schemas.microsoft.com/office/drawing/2014/main" id="{34D0C5B3-AAE1-4B40-964C-BEC2A79962DE}"/>
              </a:ext>
            </a:extLst>
          </p:cNvPr>
          <p:cNvSpPr>
            <a:spLocks noGrp="1"/>
          </p:cNvSpPr>
          <p:nvPr>
            <p:ph type="pic" sz="quarter" idx="20" hasCustomPrompt="1"/>
          </p:nvPr>
        </p:nvSpPr>
        <p:spPr>
          <a:xfrm>
            <a:off x="1146161" y="445928"/>
            <a:ext cx="885063" cy="88506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2" name="Text Placeholder 13">
            <a:extLst>
              <a:ext uri="{FF2B5EF4-FFF2-40B4-BE49-F238E27FC236}">
                <a16:creationId xmlns:a16="http://schemas.microsoft.com/office/drawing/2014/main" id="{22EA10A6-DEFC-EE46-8609-C81C84C83053}"/>
              </a:ext>
            </a:extLst>
          </p:cNvPr>
          <p:cNvSpPr>
            <a:spLocks noGrp="1"/>
          </p:cNvSpPr>
          <p:nvPr>
            <p:ph type="body" sz="quarter" idx="14" hasCustomPrompt="1"/>
          </p:nvPr>
        </p:nvSpPr>
        <p:spPr>
          <a:xfrm>
            <a:off x="1127125" y="5344010"/>
            <a:ext cx="4878260" cy="182999"/>
          </a:xfrm>
        </p:spPr>
        <p:txBody>
          <a:bodyPr>
            <a:spAutoFit/>
          </a:bodyPr>
          <a:lstStyle>
            <a:lvl1pPr marL="0" indent="0">
              <a:buNone/>
              <a:defRPr sz="1100" spc="300"/>
            </a:lvl1pPr>
            <a:lvl2pPr>
              <a:defRPr sz="1600"/>
            </a:lvl2pPr>
            <a:lvl3pPr>
              <a:defRPr sz="1400"/>
            </a:lvl3pPr>
            <a:lvl4pPr>
              <a:defRPr sz="1200"/>
            </a:lvl4pPr>
            <a:lvl5pPr>
              <a:defRPr sz="1200"/>
            </a:lvl5pPr>
          </a:lstStyle>
          <a:p>
            <a:pPr lvl="0"/>
            <a:r>
              <a:rPr lang="en-GB" dirty="0"/>
              <a:t>ADD NAME AND COMPANY IN CAPITAL LETTERS</a:t>
            </a:r>
          </a:p>
        </p:txBody>
      </p:sp>
      <p:sp>
        <p:nvSpPr>
          <p:cNvPr id="13" name="Text Placeholder 15">
            <a:extLst>
              <a:ext uri="{FF2B5EF4-FFF2-40B4-BE49-F238E27FC236}">
                <a16:creationId xmlns:a16="http://schemas.microsoft.com/office/drawing/2014/main" id="{D4000B2D-296D-E84A-B713-0AD28A5BBCBA}"/>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103677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s + Headshot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4" y="1700213"/>
            <a:ext cx="1425769" cy="1425769"/>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24" name="Text Placeholder 15">
            <a:extLst>
              <a:ext uri="{FF2B5EF4-FFF2-40B4-BE49-F238E27FC236}">
                <a16:creationId xmlns:a16="http://schemas.microsoft.com/office/drawing/2014/main" id="{20DA26E1-AE1B-8F46-85AB-8AE59C35C64E}"/>
              </a:ext>
            </a:extLst>
          </p:cNvPr>
          <p:cNvSpPr>
            <a:spLocks noGrp="1"/>
          </p:cNvSpPr>
          <p:nvPr>
            <p:ph type="body" sz="quarter" idx="29"/>
          </p:nvPr>
        </p:nvSpPr>
        <p:spPr>
          <a:xfrm>
            <a:off x="1127125" y="3781648"/>
            <a:ext cx="3088887" cy="2103997"/>
          </a:xfrm>
        </p:spPr>
        <p:txBody>
          <a:bodyPr anchor="t">
            <a:normAutofit/>
          </a:bodyPr>
          <a:lstStyle>
            <a:lvl1pPr marL="0" indent="0">
              <a:lnSpc>
                <a:spcPct val="110000"/>
              </a:lnSpc>
              <a:spcBef>
                <a:spcPts val="0"/>
              </a:spcBef>
              <a:spcAft>
                <a:spcPts val="4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5" name="Text Placeholder 13">
            <a:extLst>
              <a:ext uri="{FF2B5EF4-FFF2-40B4-BE49-F238E27FC236}">
                <a16:creationId xmlns:a16="http://schemas.microsoft.com/office/drawing/2014/main" id="{F78BC2C6-F178-5845-86E0-AF3C82354910}"/>
              </a:ext>
            </a:extLst>
          </p:cNvPr>
          <p:cNvSpPr>
            <a:spLocks noGrp="1"/>
          </p:cNvSpPr>
          <p:nvPr>
            <p:ph type="body" sz="quarter" idx="30" hasCustomPrompt="1"/>
          </p:nvPr>
        </p:nvSpPr>
        <p:spPr>
          <a:xfrm>
            <a:off x="1127124" y="3355706"/>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16" name="Text Placeholder 15">
            <a:extLst>
              <a:ext uri="{FF2B5EF4-FFF2-40B4-BE49-F238E27FC236}">
                <a16:creationId xmlns:a16="http://schemas.microsoft.com/office/drawing/2014/main" id="{5EC9F523-374F-0F43-BAF0-83F42B4895BE}"/>
              </a:ext>
            </a:extLst>
          </p:cNvPr>
          <p:cNvSpPr>
            <a:spLocks noGrp="1"/>
          </p:cNvSpPr>
          <p:nvPr>
            <p:ph type="body" sz="quarter" idx="31" hasCustomPrompt="1"/>
          </p:nvPr>
        </p:nvSpPr>
        <p:spPr>
          <a:xfrm>
            <a:off x="1127125" y="6008106"/>
            <a:ext cx="3088887" cy="445081"/>
          </a:xfrm>
        </p:spPr>
        <p:txBody>
          <a:bodyPr anchor="t">
            <a:normAutofit/>
          </a:bodyPr>
          <a:lstStyle>
            <a:lvl1pPr marL="0" indent="0">
              <a:lnSpc>
                <a:spcPct val="90000"/>
              </a:lnSpc>
              <a:spcBef>
                <a:spcPts val="0"/>
              </a:spcBef>
              <a:spcAft>
                <a:spcPts val="300"/>
              </a:spcAft>
              <a:buNone/>
              <a:defRPr sz="1100" b="0" i="0">
                <a:latin typeface="HelveticaNeueLT Pro 45 Lt" panose="020B0403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Name, Position, Company</a:t>
            </a:r>
          </a:p>
        </p:txBody>
      </p:sp>
      <p:sp>
        <p:nvSpPr>
          <p:cNvPr id="27" name="Picture Placeholder 9">
            <a:extLst>
              <a:ext uri="{FF2B5EF4-FFF2-40B4-BE49-F238E27FC236}">
                <a16:creationId xmlns:a16="http://schemas.microsoft.com/office/drawing/2014/main" id="{44058788-6E72-7448-A7AC-3BE2BB3FC23C}"/>
              </a:ext>
            </a:extLst>
          </p:cNvPr>
          <p:cNvSpPr>
            <a:spLocks noGrp="1"/>
          </p:cNvSpPr>
          <p:nvPr>
            <p:ph type="pic" sz="quarter" idx="32" hasCustomPrompt="1"/>
          </p:nvPr>
        </p:nvSpPr>
        <p:spPr>
          <a:xfrm>
            <a:off x="4839687" y="1700213"/>
            <a:ext cx="1425769" cy="1425769"/>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28" name="Text Placeholder 15">
            <a:extLst>
              <a:ext uri="{FF2B5EF4-FFF2-40B4-BE49-F238E27FC236}">
                <a16:creationId xmlns:a16="http://schemas.microsoft.com/office/drawing/2014/main" id="{A0FF2B1A-6003-DF4C-9B43-FC681E828153}"/>
              </a:ext>
            </a:extLst>
          </p:cNvPr>
          <p:cNvSpPr>
            <a:spLocks noGrp="1"/>
          </p:cNvSpPr>
          <p:nvPr>
            <p:ph type="body" sz="quarter" idx="33"/>
          </p:nvPr>
        </p:nvSpPr>
        <p:spPr>
          <a:xfrm>
            <a:off x="4839688" y="3781648"/>
            <a:ext cx="3088887" cy="2103997"/>
          </a:xfrm>
        </p:spPr>
        <p:txBody>
          <a:bodyPr anchor="t">
            <a:normAutofit/>
          </a:bodyPr>
          <a:lstStyle>
            <a:lvl1pPr marL="0" indent="0">
              <a:lnSpc>
                <a:spcPct val="110000"/>
              </a:lnSpc>
              <a:spcBef>
                <a:spcPts val="0"/>
              </a:spcBef>
              <a:spcAft>
                <a:spcPts val="4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9" name="Text Placeholder 13">
            <a:extLst>
              <a:ext uri="{FF2B5EF4-FFF2-40B4-BE49-F238E27FC236}">
                <a16:creationId xmlns:a16="http://schemas.microsoft.com/office/drawing/2014/main" id="{A048A900-5432-6346-A12B-1B1EC57C2601}"/>
              </a:ext>
            </a:extLst>
          </p:cNvPr>
          <p:cNvSpPr>
            <a:spLocks noGrp="1"/>
          </p:cNvSpPr>
          <p:nvPr>
            <p:ph type="body" sz="quarter" idx="34" hasCustomPrompt="1"/>
          </p:nvPr>
        </p:nvSpPr>
        <p:spPr>
          <a:xfrm>
            <a:off x="4839687" y="3355706"/>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30" name="Text Placeholder 15">
            <a:extLst>
              <a:ext uri="{FF2B5EF4-FFF2-40B4-BE49-F238E27FC236}">
                <a16:creationId xmlns:a16="http://schemas.microsoft.com/office/drawing/2014/main" id="{6BBBF442-A5B1-AC4D-B879-F9DAF5860029}"/>
              </a:ext>
            </a:extLst>
          </p:cNvPr>
          <p:cNvSpPr>
            <a:spLocks noGrp="1"/>
          </p:cNvSpPr>
          <p:nvPr>
            <p:ph type="body" sz="quarter" idx="35" hasCustomPrompt="1"/>
          </p:nvPr>
        </p:nvSpPr>
        <p:spPr>
          <a:xfrm>
            <a:off x="4839688" y="6008106"/>
            <a:ext cx="3088887" cy="445081"/>
          </a:xfrm>
        </p:spPr>
        <p:txBody>
          <a:bodyPr anchor="t">
            <a:normAutofit/>
          </a:bodyPr>
          <a:lstStyle>
            <a:lvl1pPr marL="0" indent="0">
              <a:lnSpc>
                <a:spcPct val="90000"/>
              </a:lnSpc>
              <a:spcBef>
                <a:spcPts val="0"/>
              </a:spcBef>
              <a:spcAft>
                <a:spcPts val="300"/>
              </a:spcAft>
              <a:buNone/>
              <a:defRPr sz="1100" b="0" i="0">
                <a:latin typeface="HelveticaNeueLT Pro 45 Lt" panose="020B0403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Name, Position, Company</a:t>
            </a:r>
          </a:p>
        </p:txBody>
      </p:sp>
      <p:sp>
        <p:nvSpPr>
          <p:cNvPr id="31" name="Picture Placeholder 9">
            <a:extLst>
              <a:ext uri="{FF2B5EF4-FFF2-40B4-BE49-F238E27FC236}">
                <a16:creationId xmlns:a16="http://schemas.microsoft.com/office/drawing/2014/main" id="{D2611F7E-DDF4-454B-B303-7FB46799D0E2}"/>
              </a:ext>
            </a:extLst>
          </p:cNvPr>
          <p:cNvSpPr>
            <a:spLocks noGrp="1"/>
          </p:cNvSpPr>
          <p:nvPr>
            <p:ph type="pic" sz="quarter" idx="36" hasCustomPrompt="1"/>
          </p:nvPr>
        </p:nvSpPr>
        <p:spPr>
          <a:xfrm>
            <a:off x="8552250" y="1700213"/>
            <a:ext cx="1425769" cy="1425769"/>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32" name="Text Placeholder 15">
            <a:extLst>
              <a:ext uri="{FF2B5EF4-FFF2-40B4-BE49-F238E27FC236}">
                <a16:creationId xmlns:a16="http://schemas.microsoft.com/office/drawing/2014/main" id="{4772BDD8-A3EB-1C46-8046-EB054D3EB75F}"/>
              </a:ext>
            </a:extLst>
          </p:cNvPr>
          <p:cNvSpPr>
            <a:spLocks noGrp="1"/>
          </p:cNvSpPr>
          <p:nvPr>
            <p:ph type="body" sz="quarter" idx="37"/>
          </p:nvPr>
        </p:nvSpPr>
        <p:spPr>
          <a:xfrm>
            <a:off x="8552251" y="3781648"/>
            <a:ext cx="3088887" cy="2103997"/>
          </a:xfrm>
        </p:spPr>
        <p:txBody>
          <a:bodyPr anchor="t">
            <a:normAutofit/>
          </a:bodyPr>
          <a:lstStyle>
            <a:lvl1pPr marL="0" indent="0">
              <a:lnSpc>
                <a:spcPct val="110000"/>
              </a:lnSpc>
              <a:spcBef>
                <a:spcPts val="0"/>
              </a:spcBef>
              <a:spcAft>
                <a:spcPts val="4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3" name="Text Placeholder 13">
            <a:extLst>
              <a:ext uri="{FF2B5EF4-FFF2-40B4-BE49-F238E27FC236}">
                <a16:creationId xmlns:a16="http://schemas.microsoft.com/office/drawing/2014/main" id="{4F8F4B08-4E86-7E43-98DD-8D401A96A11F}"/>
              </a:ext>
            </a:extLst>
          </p:cNvPr>
          <p:cNvSpPr>
            <a:spLocks noGrp="1"/>
          </p:cNvSpPr>
          <p:nvPr>
            <p:ph type="body" sz="quarter" idx="38" hasCustomPrompt="1"/>
          </p:nvPr>
        </p:nvSpPr>
        <p:spPr>
          <a:xfrm>
            <a:off x="8552250" y="3355706"/>
            <a:ext cx="252000" cy="25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
        <p:nvSpPr>
          <p:cNvPr id="34" name="Text Placeholder 15">
            <a:extLst>
              <a:ext uri="{FF2B5EF4-FFF2-40B4-BE49-F238E27FC236}">
                <a16:creationId xmlns:a16="http://schemas.microsoft.com/office/drawing/2014/main" id="{1BD78BDF-CD7D-404E-BCB0-C7212DD4A1B9}"/>
              </a:ext>
            </a:extLst>
          </p:cNvPr>
          <p:cNvSpPr>
            <a:spLocks noGrp="1"/>
          </p:cNvSpPr>
          <p:nvPr>
            <p:ph type="body" sz="quarter" idx="39" hasCustomPrompt="1"/>
          </p:nvPr>
        </p:nvSpPr>
        <p:spPr>
          <a:xfrm>
            <a:off x="8552251" y="6008106"/>
            <a:ext cx="3088887" cy="445081"/>
          </a:xfrm>
        </p:spPr>
        <p:txBody>
          <a:bodyPr anchor="t">
            <a:normAutofit/>
          </a:bodyPr>
          <a:lstStyle>
            <a:lvl1pPr marL="0" indent="0">
              <a:lnSpc>
                <a:spcPct val="90000"/>
              </a:lnSpc>
              <a:spcBef>
                <a:spcPts val="0"/>
              </a:spcBef>
              <a:spcAft>
                <a:spcPts val="300"/>
              </a:spcAft>
              <a:buNone/>
              <a:defRPr sz="1100" b="0" i="0">
                <a:latin typeface="HelveticaNeueLT Pro 45 Lt" panose="020B0403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Name, Position, Company</a:t>
            </a:r>
          </a:p>
        </p:txBody>
      </p:sp>
      <p:sp>
        <p:nvSpPr>
          <p:cNvPr id="19" name="Text Placeholder 15">
            <a:extLst>
              <a:ext uri="{FF2B5EF4-FFF2-40B4-BE49-F238E27FC236}">
                <a16:creationId xmlns:a16="http://schemas.microsoft.com/office/drawing/2014/main" id="{24FA05F5-F04C-1546-8022-38F88F21A34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AB9D7266-1A26-7B4F-A56F-99499925701D}"/>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2" name="Text Placeholder 2">
            <a:extLst>
              <a:ext uri="{FF2B5EF4-FFF2-40B4-BE49-F238E27FC236}">
                <a16:creationId xmlns:a16="http://schemas.microsoft.com/office/drawing/2014/main" id="{0A61234A-30D6-4744-8CF6-6DE228AFF7CB}"/>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521389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4" y="1628775"/>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81" name="Picture Placeholder 9">
            <a:extLst>
              <a:ext uri="{FF2B5EF4-FFF2-40B4-BE49-F238E27FC236}">
                <a16:creationId xmlns:a16="http://schemas.microsoft.com/office/drawing/2014/main" id="{5E103111-B612-794F-AB57-8FF21C66672F}"/>
              </a:ext>
            </a:extLst>
          </p:cNvPr>
          <p:cNvSpPr>
            <a:spLocks noGrp="1"/>
          </p:cNvSpPr>
          <p:nvPr>
            <p:ph type="pic" sz="quarter" idx="21" hasCustomPrompt="1"/>
          </p:nvPr>
        </p:nvSpPr>
        <p:spPr>
          <a:xfrm>
            <a:off x="6456363" y="1628775"/>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82" name="Text Placeholder 15">
            <a:extLst>
              <a:ext uri="{FF2B5EF4-FFF2-40B4-BE49-F238E27FC236}">
                <a16:creationId xmlns:a16="http://schemas.microsoft.com/office/drawing/2014/main" id="{84FF4D8E-52FF-2A4D-8131-59C8E2E82F9C}"/>
              </a:ext>
            </a:extLst>
          </p:cNvPr>
          <p:cNvSpPr>
            <a:spLocks noGrp="1"/>
          </p:cNvSpPr>
          <p:nvPr>
            <p:ph type="body" sz="quarter" idx="22"/>
          </p:nvPr>
        </p:nvSpPr>
        <p:spPr>
          <a:xfrm>
            <a:off x="8136805" y="1805658"/>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7" name="Picture Placeholder 9">
            <a:extLst>
              <a:ext uri="{FF2B5EF4-FFF2-40B4-BE49-F238E27FC236}">
                <a16:creationId xmlns:a16="http://schemas.microsoft.com/office/drawing/2014/main" id="{A29041C9-7B45-5344-86C5-FE628638D1E9}"/>
              </a:ext>
            </a:extLst>
          </p:cNvPr>
          <p:cNvSpPr>
            <a:spLocks noGrp="1"/>
          </p:cNvSpPr>
          <p:nvPr>
            <p:ph type="pic" sz="quarter" idx="25" hasCustomPrompt="1"/>
          </p:nvPr>
        </p:nvSpPr>
        <p:spPr>
          <a:xfrm>
            <a:off x="1127124" y="3888736"/>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89" name="Picture Placeholder 9">
            <a:extLst>
              <a:ext uri="{FF2B5EF4-FFF2-40B4-BE49-F238E27FC236}">
                <a16:creationId xmlns:a16="http://schemas.microsoft.com/office/drawing/2014/main" id="{468F46EC-F049-D748-9344-EEB9EE522798}"/>
              </a:ext>
            </a:extLst>
          </p:cNvPr>
          <p:cNvSpPr>
            <a:spLocks noGrp="1"/>
          </p:cNvSpPr>
          <p:nvPr>
            <p:ph type="pic" sz="quarter" idx="27" hasCustomPrompt="1"/>
          </p:nvPr>
        </p:nvSpPr>
        <p:spPr>
          <a:xfrm>
            <a:off x="6456363" y="3888736"/>
            <a:ext cx="1517373" cy="1517373"/>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1050"/>
            </a:lvl1pPr>
          </a:lstStyle>
          <a:p>
            <a:r>
              <a:rPr lang="en-GB" dirty="0"/>
              <a:t>Click icon to add headshot</a:t>
            </a:r>
          </a:p>
        </p:txBody>
      </p:sp>
      <p:sp>
        <p:nvSpPr>
          <p:cNvPr id="90" name="Text Placeholder 15">
            <a:extLst>
              <a:ext uri="{FF2B5EF4-FFF2-40B4-BE49-F238E27FC236}">
                <a16:creationId xmlns:a16="http://schemas.microsoft.com/office/drawing/2014/main" id="{1EFB4887-27ED-F845-AAD8-A50ABC692D87}"/>
              </a:ext>
            </a:extLst>
          </p:cNvPr>
          <p:cNvSpPr>
            <a:spLocks noGrp="1"/>
          </p:cNvSpPr>
          <p:nvPr>
            <p:ph type="body" sz="quarter" idx="28"/>
          </p:nvPr>
        </p:nvSpPr>
        <p:spPr>
          <a:xfrm>
            <a:off x="8136805" y="4065619"/>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4" name="Text Placeholder 15">
            <a:extLst>
              <a:ext uri="{FF2B5EF4-FFF2-40B4-BE49-F238E27FC236}">
                <a16:creationId xmlns:a16="http://schemas.microsoft.com/office/drawing/2014/main" id="{20DA26E1-AE1B-8F46-85AB-8AE59C35C64E}"/>
              </a:ext>
            </a:extLst>
          </p:cNvPr>
          <p:cNvSpPr>
            <a:spLocks noGrp="1"/>
          </p:cNvSpPr>
          <p:nvPr>
            <p:ph type="body" sz="quarter" idx="29"/>
          </p:nvPr>
        </p:nvSpPr>
        <p:spPr>
          <a:xfrm>
            <a:off x="2799603" y="1805658"/>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5" name="Text Placeholder 15">
            <a:extLst>
              <a:ext uri="{FF2B5EF4-FFF2-40B4-BE49-F238E27FC236}">
                <a16:creationId xmlns:a16="http://schemas.microsoft.com/office/drawing/2014/main" id="{597665C6-608F-154F-AB71-6D3E3F3B8CFF}"/>
              </a:ext>
            </a:extLst>
          </p:cNvPr>
          <p:cNvSpPr>
            <a:spLocks noGrp="1"/>
          </p:cNvSpPr>
          <p:nvPr>
            <p:ph type="body" sz="quarter" idx="30"/>
          </p:nvPr>
        </p:nvSpPr>
        <p:spPr>
          <a:xfrm>
            <a:off x="2799603" y="4065619"/>
            <a:ext cx="2928071" cy="1163606"/>
          </a:xfrm>
        </p:spPr>
        <p:txBody>
          <a:bodyPr anchor="ctr">
            <a:noAutofit/>
          </a:bodyPr>
          <a:lstStyle>
            <a:lvl1pPr marL="0" indent="0">
              <a:lnSpc>
                <a:spcPct val="90000"/>
              </a:lnSpc>
              <a:spcBef>
                <a:spcPts val="0"/>
              </a:spcBef>
              <a:spcAft>
                <a:spcPts val="300"/>
              </a:spcAft>
              <a:buNone/>
              <a:defRPr sz="14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5" name="Text Placeholder 15">
            <a:extLst>
              <a:ext uri="{FF2B5EF4-FFF2-40B4-BE49-F238E27FC236}">
                <a16:creationId xmlns:a16="http://schemas.microsoft.com/office/drawing/2014/main" id="{D3A94798-CC50-2D41-AAF2-F0F629042A1C}"/>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6" name="Title 10">
            <a:extLst>
              <a:ext uri="{FF2B5EF4-FFF2-40B4-BE49-F238E27FC236}">
                <a16:creationId xmlns:a16="http://schemas.microsoft.com/office/drawing/2014/main" id="{71B16A98-D491-564F-B519-5E822C027E13}"/>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8" name="Text Placeholder 2">
            <a:extLst>
              <a:ext uri="{FF2B5EF4-FFF2-40B4-BE49-F238E27FC236}">
                <a16:creationId xmlns:a16="http://schemas.microsoft.com/office/drawing/2014/main" id="{ADDDC45D-3A23-8F40-A21F-093D73CB3EE8}"/>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53332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1 – Whit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6934158" y="1456302"/>
            <a:ext cx="4635173" cy="491481"/>
          </a:xfrm>
        </p:spPr>
        <p:txBody>
          <a:bodyPr wrap="square">
            <a:spAutoFit/>
          </a:bodyPr>
          <a:lstStyle>
            <a:lvl1pPr marL="0" indent="0">
              <a:buNone/>
              <a:defRPr sz="1400" spc="300">
                <a:solidFill>
                  <a:schemeClr val="tx1">
                    <a:lumMod val="75000"/>
                    <a:lumOff val="25000"/>
                  </a:schemeClr>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9" y="11"/>
            <a:ext cx="5751820" cy="685798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15" name="Title 10">
            <a:extLst>
              <a:ext uri="{FF2B5EF4-FFF2-40B4-BE49-F238E27FC236}">
                <a16:creationId xmlns:a16="http://schemas.microsoft.com/office/drawing/2014/main" id="{FD175ACB-F335-5F4B-BBE3-7C2DAA368BC7}"/>
              </a:ext>
            </a:extLst>
          </p:cNvPr>
          <p:cNvSpPr>
            <a:spLocks noGrp="1"/>
          </p:cNvSpPr>
          <p:nvPr>
            <p:ph type="title" hasCustomPrompt="1"/>
          </p:nvPr>
        </p:nvSpPr>
        <p:spPr>
          <a:xfrm>
            <a:off x="6934158" y="365125"/>
            <a:ext cx="4635173" cy="856130"/>
          </a:xfrm>
        </p:spPr>
        <p:txBody>
          <a:bodyPr wrap="square" anchor="t">
            <a:normAutofit/>
          </a:bodyPr>
          <a:lstStyle>
            <a:lvl1pPr>
              <a:defRPr sz="5400">
                <a:solidFill>
                  <a:schemeClr val="tx1">
                    <a:lumMod val="95000"/>
                    <a:lumOff val="5000"/>
                  </a:schemeClr>
                </a:solidFill>
              </a:defRPr>
            </a:lvl1pPr>
          </a:lstStyle>
          <a:p>
            <a:r>
              <a:rPr lang="en-GB" dirty="0"/>
              <a:t>Section XX</a:t>
            </a:r>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9" name="Slide Number Placeholder 5">
            <a:extLst>
              <a:ext uri="{FF2B5EF4-FFF2-40B4-BE49-F238E27FC236}">
                <a16:creationId xmlns:a16="http://schemas.microsoft.com/office/drawing/2014/main" id="{99F101E6-847E-535C-DF5D-419C2CEFA64F}"/>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28240936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08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4" y="170464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0" name="Text Placeholder 15">
            <a:extLst>
              <a:ext uri="{FF2B5EF4-FFF2-40B4-BE49-F238E27FC236}">
                <a16:creationId xmlns:a16="http://schemas.microsoft.com/office/drawing/2014/main" id="{D272E3CC-3E3B-5D45-93D4-F4525B54F5DE}"/>
              </a:ext>
            </a:extLst>
          </p:cNvPr>
          <p:cNvSpPr>
            <a:spLocks noGrp="1"/>
          </p:cNvSpPr>
          <p:nvPr>
            <p:ph type="body" sz="quarter" idx="15"/>
          </p:nvPr>
        </p:nvSpPr>
        <p:spPr>
          <a:xfrm>
            <a:off x="2402038" y="1704646"/>
            <a:ext cx="1738367"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1" name="Picture Placeholder 9">
            <a:extLst>
              <a:ext uri="{FF2B5EF4-FFF2-40B4-BE49-F238E27FC236}">
                <a16:creationId xmlns:a16="http://schemas.microsoft.com/office/drawing/2014/main" id="{5E103111-B612-794F-AB57-8FF21C66672F}"/>
              </a:ext>
            </a:extLst>
          </p:cNvPr>
          <p:cNvSpPr>
            <a:spLocks noGrp="1"/>
          </p:cNvSpPr>
          <p:nvPr>
            <p:ph type="pic" sz="quarter" idx="21" hasCustomPrompt="1"/>
          </p:nvPr>
        </p:nvSpPr>
        <p:spPr>
          <a:xfrm>
            <a:off x="4813122" y="170464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2" name="Text Placeholder 15">
            <a:extLst>
              <a:ext uri="{FF2B5EF4-FFF2-40B4-BE49-F238E27FC236}">
                <a16:creationId xmlns:a16="http://schemas.microsoft.com/office/drawing/2014/main" id="{84FF4D8E-52FF-2A4D-8131-59C8E2E82F9C}"/>
              </a:ext>
            </a:extLst>
          </p:cNvPr>
          <p:cNvSpPr>
            <a:spLocks noGrp="1"/>
          </p:cNvSpPr>
          <p:nvPr>
            <p:ph type="body" sz="quarter" idx="22"/>
          </p:nvPr>
        </p:nvSpPr>
        <p:spPr>
          <a:xfrm>
            <a:off x="6095999" y="170464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5" name="Picture Placeholder 9">
            <a:extLst>
              <a:ext uri="{FF2B5EF4-FFF2-40B4-BE49-F238E27FC236}">
                <a16:creationId xmlns:a16="http://schemas.microsoft.com/office/drawing/2014/main" id="{751D584D-878C-FA4C-83C7-21928B763FE3}"/>
              </a:ext>
            </a:extLst>
          </p:cNvPr>
          <p:cNvSpPr>
            <a:spLocks noGrp="1"/>
          </p:cNvSpPr>
          <p:nvPr>
            <p:ph type="pic" sz="quarter" idx="23" hasCustomPrompt="1"/>
          </p:nvPr>
        </p:nvSpPr>
        <p:spPr>
          <a:xfrm>
            <a:off x="8563488" y="170464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6" name="Text Placeholder 15">
            <a:extLst>
              <a:ext uri="{FF2B5EF4-FFF2-40B4-BE49-F238E27FC236}">
                <a16:creationId xmlns:a16="http://schemas.microsoft.com/office/drawing/2014/main" id="{A8942B28-9CDD-5141-B6E9-2B6A19E0C546}"/>
              </a:ext>
            </a:extLst>
          </p:cNvPr>
          <p:cNvSpPr>
            <a:spLocks noGrp="1"/>
          </p:cNvSpPr>
          <p:nvPr>
            <p:ph type="body" sz="quarter" idx="24"/>
          </p:nvPr>
        </p:nvSpPr>
        <p:spPr>
          <a:xfrm>
            <a:off x="9846365" y="170464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7" name="Picture Placeholder 9">
            <a:extLst>
              <a:ext uri="{FF2B5EF4-FFF2-40B4-BE49-F238E27FC236}">
                <a16:creationId xmlns:a16="http://schemas.microsoft.com/office/drawing/2014/main" id="{A29041C9-7B45-5344-86C5-FE628638D1E9}"/>
              </a:ext>
            </a:extLst>
          </p:cNvPr>
          <p:cNvSpPr>
            <a:spLocks noGrp="1"/>
          </p:cNvSpPr>
          <p:nvPr>
            <p:ph type="pic" sz="quarter" idx="25" hasCustomPrompt="1"/>
          </p:nvPr>
        </p:nvSpPr>
        <p:spPr>
          <a:xfrm>
            <a:off x="1127124" y="343122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8" name="Text Placeholder 15">
            <a:extLst>
              <a:ext uri="{FF2B5EF4-FFF2-40B4-BE49-F238E27FC236}">
                <a16:creationId xmlns:a16="http://schemas.microsoft.com/office/drawing/2014/main" id="{E8F6117B-F9AA-CE48-A256-4C7EEEFC96E1}"/>
              </a:ext>
            </a:extLst>
          </p:cNvPr>
          <p:cNvSpPr>
            <a:spLocks noGrp="1"/>
          </p:cNvSpPr>
          <p:nvPr>
            <p:ph type="body" sz="quarter" idx="26"/>
          </p:nvPr>
        </p:nvSpPr>
        <p:spPr>
          <a:xfrm>
            <a:off x="2402038" y="3431226"/>
            <a:ext cx="1738367"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9" name="Picture Placeholder 9">
            <a:extLst>
              <a:ext uri="{FF2B5EF4-FFF2-40B4-BE49-F238E27FC236}">
                <a16:creationId xmlns:a16="http://schemas.microsoft.com/office/drawing/2014/main" id="{468F46EC-F049-D748-9344-EEB9EE522798}"/>
              </a:ext>
            </a:extLst>
          </p:cNvPr>
          <p:cNvSpPr>
            <a:spLocks noGrp="1"/>
          </p:cNvSpPr>
          <p:nvPr>
            <p:ph type="pic" sz="quarter" idx="27" hasCustomPrompt="1"/>
          </p:nvPr>
        </p:nvSpPr>
        <p:spPr>
          <a:xfrm>
            <a:off x="4813122" y="343122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0" name="Text Placeholder 15">
            <a:extLst>
              <a:ext uri="{FF2B5EF4-FFF2-40B4-BE49-F238E27FC236}">
                <a16:creationId xmlns:a16="http://schemas.microsoft.com/office/drawing/2014/main" id="{1EFB4887-27ED-F845-AAD8-A50ABC692D87}"/>
              </a:ext>
            </a:extLst>
          </p:cNvPr>
          <p:cNvSpPr>
            <a:spLocks noGrp="1"/>
          </p:cNvSpPr>
          <p:nvPr>
            <p:ph type="body" sz="quarter" idx="28"/>
          </p:nvPr>
        </p:nvSpPr>
        <p:spPr>
          <a:xfrm>
            <a:off x="6095999" y="343122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1" name="Picture Placeholder 9">
            <a:extLst>
              <a:ext uri="{FF2B5EF4-FFF2-40B4-BE49-F238E27FC236}">
                <a16:creationId xmlns:a16="http://schemas.microsoft.com/office/drawing/2014/main" id="{928ECAA5-0D2F-B346-80DB-82F3E7B2647F}"/>
              </a:ext>
            </a:extLst>
          </p:cNvPr>
          <p:cNvSpPr>
            <a:spLocks noGrp="1"/>
          </p:cNvSpPr>
          <p:nvPr>
            <p:ph type="pic" sz="quarter" idx="29" hasCustomPrompt="1"/>
          </p:nvPr>
        </p:nvSpPr>
        <p:spPr>
          <a:xfrm>
            <a:off x="8563488" y="3431225"/>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2" name="Text Placeholder 15">
            <a:extLst>
              <a:ext uri="{FF2B5EF4-FFF2-40B4-BE49-F238E27FC236}">
                <a16:creationId xmlns:a16="http://schemas.microsoft.com/office/drawing/2014/main" id="{ED9F5B19-D689-A14E-BA1D-C345D0FD3B12}"/>
              </a:ext>
            </a:extLst>
          </p:cNvPr>
          <p:cNvSpPr>
            <a:spLocks noGrp="1"/>
          </p:cNvSpPr>
          <p:nvPr>
            <p:ph type="body" sz="quarter" idx="30"/>
          </p:nvPr>
        </p:nvSpPr>
        <p:spPr>
          <a:xfrm>
            <a:off x="9846365" y="3431226"/>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3" name="Picture Placeholder 9">
            <a:extLst>
              <a:ext uri="{FF2B5EF4-FFF2-40B4-BE49-F238E27FC236}">
                <a16:creationId xmlns:a16="http://schemas.microsoft.com/office/drawing/2014/main" id="{A3028DDC-8109-8342-BBD2-BAE0A496B655}"/>
              </a:ext>
            </a:extLst>
          </p:cNvPr>
          <p:cNvSpPr>
            <a:spLocks noGrp="1"/>
          </p:cNvSpPr>
          <p:nvPr>
            <p:ph type="pic" sz="quarter" idx="31" hasCustomPrompt="1"/>
          </p:nvPr>
        </p:nvSpPr>
        <p:spPr>
          <a:xfrm>
            <a:off x="1127124" y="5157804"/>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4" name="Text Placeholder 15">
            <a:extLst>
              <a:ext uri="{FF2B5EF4-FFF2-40B4-BE49-F238E27FC236}">
                <a16:creationId xmlns:a16="http://schemas.microsoft.com/office/drawing/2014/main" id="{E94775C8-4929-F648-BBB4-5180AEFF8187}"/>
              </a:ext>
            </a:extLst>
          </p:cNvPr>
          <p:cNvSpPr>
            <a:spLocks noGrp="1"/>
          </p:cNvSpPr>
          <p:nvPr>
            <p:ph type="body" sz="quarter" idx="32"/>
          </p:nvPr>
        </p:nvSpPr>
        <p:spPr>
          <a:xfrm>
            <a:off x="2402038" y="5157805"/>
            <a:ext cx="1738367"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5" name="Picture Placeholder 9">
            <a:extLst>
              <a:ext uri="{FF2B5EF4-FFF2-40B4-BE49-F238E27FC236}">
                <a16:creationId xmlns:a16="http://schemas.microsoft.com/office/drawing/2014/main" id="{F083D5A0-0429-8648-BC3E-E15CF3F5B483}"/>
              </a:ext>
            </a:extLst>
          </p:cNvPr>
          <p:cNvSpPr>
            <a:spLocks noGrp="1"/>
          </p:cNvSpPr>
          <p:nvPr>
            <p:ph type="pic" sz="quarter" idx="33" hasCustomPrompt="1"/>
          </p:nvPr>
        </p:nvSpPr>
        <p:spPr>
          <a:xfrm>
            <a:off x="4813122" y="5157804"/>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6" name="Text Placeholder 15">
            <a:extLst>
              <a:ext uri="{FF2B5EF4-FFF2-40B4-BE49-F238E27FC236}">
                <a16:creationId xmlns:a16="http://schemas.microsoft.com/office/drawing/2014/main" id="{92062EB7-B251-B849-A1F3-C8553A39F1B9}"/>
              </a:ext>
            </a:extLst>
          </p:cNvPr>
          <p:cNvSpPr>
            <a:spLocks noGrp="1"/>
          </p:cNvSpPr>
          <p:nvPr>
            <p:ph type="body" sz="quarter" idx="34"/>
          </p:nvPr>
        </p:nvSpPr>
        <p:spPr>
          <a:xfrm>
            <a:off x="6095999" y="5157805"/>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7" name="Picture Placeholder 9">
            <a:extLst>
              <a:ext uri="{FF2B5EF4-FFF2-40B4-BE49-F238E27FC236}">
                <a16:creationId xmlns:a16="http://schemas.microsoft.com/office/drawing/2014/main" id="{FD5B16F1-EF57-3C4A-8247-916580534685}"/>
              </a:ext>
            </a:extLst>
          </p:cNvPr>
          <p:cNvSpPr>
            <a:spLocks noGrp="1"/>
          </p:cNvSpPr>
          <p:nvPr>
            <p:ph type="pic" sz="quarter" idx="35" hasCustomPrompt="1"/>
          </p:nvPr>
        </p:nvSpPr>
        <p:spPr>
          <a:xfrm>
            <a:off x="8563488" y="5157804"/>
            <a:ext cx="1163607" cy="1163607"/>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8" name="Text Placeholder 15">
            <a:extLst>
              <a:ext uri="{FF2B5EF4-FFF2-40B4-BE49-F238E27FC236}">
                <a16:creationId xmlns:a16="http://schemas.microsoft.com/office/drawing/2014/main" id="{7B1FF8E9-C953-9D45-A67A-55FE56811370}"/>
              </a:ext>
            </a:extLst>
          </p:cNvPr>
          <p:cNvSpPr>
            <a:spLocks noGrp="1"/>
          </p:cNvSpPr>
          <p:nvPr>
            <p:ph type="body" sz="quarter" idx="36"/>
          </p:nvPr>
        </p:nvSpPr>
        <p:spPr>
          <a:xfrm>
            <a:off x="9846365" y="5157805"/>
            <a:ext cx="1794773" cy="1163606"/>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5" name="Text Placeholder 15">
            <a:extLst>
              <a:ext uri="{FF2B5EF4-FFF2-40B4-BE49-F238E27FC236}">
                <a16:creationId xmlns:a16="http://schemas.microsoft.com/office/drawing/2014/main" id="{FCA92873-75C8-5F47-A27E-76CFE080C305}"/>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6" name="Title 10">
            <a:extLst>
              <a:ext uri="{FF2B5EF4-FFF2-40B4-BE49-F238E27FC236}">
                <a16:creationId xmlns:a16="http://schemas.microsoft.com/office/drawing/2014/main" id="{E19AE85C-FD34-4346-89AB-0AF90810E343}"/>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27" name="Text Placeholder 2">
            <a:extLst>
              <a:ext uri="{FF2B5EF4-FFF2-40B4-BE49-F238E27FC236}">
                <a16:creationId xmlns:a16="http://schemas.microsoft.com/office/drawing/2014/main" id="{EDA94729-C79E-694A-BCFB-BF291A90807D}"/>
              </a:ext>
            </a:extLst>
          </p:cNvPr>
          <p:cNvSpPr>
            <a:spLocks noGrp="1"/>
          </p:cNvSpPr>
          <p:nvPr>
            <p:ph type="body" sz="quarter" idx="37"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20072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9" name="Picture Placeholder 9">
            <a:extLst>
              <a:ext uri="{FF2B5EF4-FFF2-40B4-BE49-F238E27FC236}">
                <a16:creationId xmlns:a16="http://schemas.microsoft.com/office/drawing/2014/main" id="{7458D1F4-CC7C-FD4A-9473-0678E879D370}"/>
              </a:ext>
            </a:extLst>
          </p:cNvPr>
          <p:cNvSpPr>
            <a:spLocks noGrp="1"/>
          </p:cNvSpPr>
          <p:nvPr>
            <p:ph type="pic" sz="quarter" idx="20" hasCustomPrompt="1"/>
          </p:nvPr>
        </p:nvSpPr>
        <p:spPr>
          <a:xfrm>
            <a:off x="1127125" y="1713991"/>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0" name="Text Placeholder 15">
            <a:extLst>
              <a:ext uri="{FF2B5EF4-FFF2-40B4-BE49-F238E27FC236}">
                <a16:creationId xmlns:a16="http://schemas.microsoft.com/office/drawing/2014/main" id="{D272E3CC-3E3B-5D45-93D4-F4525B54F5DE}"/>
              </a:ext>
            </a:extLst>
          </p:cNvPr>
          <p:cNvSpPr>
            <a:spLocks noGrp="1"/>
          </p:cNvSpPr>
          <p:nvPr>
            <p:ph type="body" sz="quarter" idx="15"/>
          </p:nvPr>
        </p:nvSpPr>
        <p:spPr>
          <a:xfrm>
            <a:off x="2156634" y="1713991"/>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1" name="Picture Placeholder 9">
            <a:extLst>
              <a:ext uri="{FF2B5EF4-FFF2-40B4-BE49-F238E27FC236}">
                <a16:creationId xmlns:a16="http://schemas.microsoft.com/office/drawing/2014/main" id="{5E103111-B612-794F-AB57-8FF21C66672F}"/>
              </a:ext>
            </a:extLst>
          </p:cNvPr>
          <p:cNvSpPr>
            <a:spLocks noGrp="1"/>
          </p:cNvSpPr>
          <p:nvPr>
            <p:ph type="pic" sz="quarter" idx="21" hasCustomPrompt="1"/>
          </p:nvPr>
        </p:nvSpPr>
        <p:spPr>
          <a:xfrm>
            <a:off x="4813123" y="1713991"/>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2" name="Text Placeholder 15">
            <a:extLst>
              <a:ext uri="{FF2B5EF4-FFF2-40B4-BE49-F238E27FC236}">
                <a16:creationId xmlns:a16="http://schemas.microsoft.com/office/drawing/2014/main" id="{84FF4D8E-52FF-2A4D-8131-59C8E2E82F9C}"/>
              </a:ext>
            </a:extLst>
          </p:cNvPr>
          <p:cNvSpPr>
            <a:spLocks noGrp="1"/>
          </p:cNvSpPr>
          <p:nvPr>
            <p:ph type="body" sz="quarter" idx="22"/>
          </p:nvPr>
        </p:nvSpPr>
        <p:spPr>
          <a:xfrm>
            <a:off x="5842631" y="1713991"/>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5" name="Picture Placeholder 9">
            <a:extLst>
              <a:ext uri="{FF2B5EF4-FFF2-40B4-BE49-F238E27FC236}">
                <a16:creationId xmlns:a16="http://schemas.microsoft.com/office/drawing/2014/main" id="{751D584D-878C-FA4C-83C7-21928B763FE3}"/>
              </a:ext>
            </a:extLst>
          </p:cNvPr>
          <p:cNvSpPr>
            <a:spLocks noGrp="1"/>
          </p:cNvSpPr>
          <p:nvPr>
            <p:ph type="pic" sz="quarter" idx="23" hasCustomPrompt="1"/>
          </p:nvPr>
        </p:nvSpPr>
        <p:spPr>
          <a:xfrm>
            <a:off x="8563489" y="1713991"/>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6" name="Text Placeholder 15">
            <a:extLst>
              <a:ext uri="{FF2B5EF4-FFF2-40B4-BE49-F238E27FC236}">
                <a16:creationId xmlns:a16="http://schemas.microsoft.com/office/drawing/2014/main" id="{A8942B28-9CDD-5141-B6E9-2B6A19E0C546}"/>
              </a:ext>
            </a:extLst>
          </p:cNvPr>
          <p:cNvSpPr>
            <a:spLocks noGrp="1"/>
          </p:cNvSpPr>
          <p:nvPr>
            <p:ph type="body" sz="quarter" idx="24"/>
          </p:nvPr>
        </p:nvSpPr>
        <p:spPr>
          <a:xfrm>
            <a:off x="9592997" y="1713991"/>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7" name="Picture Placeholder 9">
            <a:extLst>
              <a:ext uri="{FF2B5EF4-FFF2-40B4-BE49-F238E27FC236}">
                <a16:creationId xmlns:a16="http://schemas.microsoft.com/office/drawing/2014/main" id="{A29041C9-7B45-5344-86C5-FE628638D1E9}"/>
              </a:ext>
            </a:extLst>
          </p:cNvPr>
          <p:cNvSpPr>
            <a:spLocks noGrp="1"/>
          </p:cNvSpPr>
          <p:nvPr>
            <p:ph type="pic" sz="quarter" idx="25" hasCustomPrompt="1"/>
          </p:nvPr>
        </p:nvSpPr>
        <p:spPr>
          <a:xfrm>
            <a:off x="1127125" y="2985874"/>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88" name="Text Placeholder 15">
            <a:extLst>
              <a:ext uri="{FF2B5EF4-FFF2-40B4-BE49-F238E27FC236}">
                <a16:creationId xmlns:a16="http://schemas.microsoft.com/office/drawing/2014/main" id="{E8F6117B-F9AA-CE48-A256-4C7EEEFC96E1}"/>
              </a:ext>
            </a:extLst>
          </p:cNvPr>
          <p:cNvSpPr>
            <a:spLocks noGrp="1"/>
          </p:cNvSpPr>
          <p:nvPr>
            <p:ph type="body" sz="quarter" idx="26"/>
          </p:nvPr>
        </p:nvSpPr>
        <p:spPr>
          <a:xfrm>
            <a:off x="2156634" y="2985874"/>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89" name="Picture Placeholder 9">
            <a:extLst>
              <a:ext uri="{FF2B5EF4-FFF2-40B4-BE49-F238E27FC236}">
                <a16:creationId xmlns:a16="http://schemas.microsoft.com/office/drawing/2014/main" id="{468F46EC-F049-D748-9344-EEB9EE522798}"/>
              </a:ext>
            </a:extLst>
          </p:cNvPr>
          <p:cNvSpPr>
            <a:spLocks noGrp="1"/>
          </p:cNvSpPr>
          <p:nvPr>
            <p:ph type="pic" sz="quarter" idx="27" hasCustomPrompt="1"/>
          </p:nvPr>
        </p:nvSpPr>
        <p:spPr>
          <a:xfrm>
            <a:off x="4813123" y="2985874"/>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0" name="Text Placeholder 15">
            <a:extLst>
              <a:ext uri="{FF2B5EF4-FFF2-40B4-BE49-F238E27FC236}">
                <a16:creationId xmlns:a16="http://schemas.microsoft.com/office/drawing/2014/main" id="{1EFB4887-27ED-F845-AAD8-A50ABC692D87}"/>
              </a:ext>
            </a:extLst>
          </p:cNvPr>
          <p:cNvSpPr>
            <a:spLocks noGrp="1"/>
          </p:cNvSpPr>
          <p:nvPr>
            <p:ph type="body" sz="quarter" idx="28"/>
          </p:nvPr>
        </p:nvSpPr>
        <p:spPr>
          <a:xfrm>
            <a:off x="5842631" y="2985874"/>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1" name="Picture Placeholder 9">
            <a:extLst>
              <a:ext uri="{FF2B5EF4-FFF2-40B4-BE49-F238E27FC236}">
                <a16:creationId xmlns:a16="http://schemas.microsoft.com/office/drawing/2014/main" id="{928ECAA5-0D2F-B346-80DB-82F3E7B2647F}"/>
              </a:ext>
            </a:extLst>
          </p:cNvPr>
          <p:cNvSpPr>
            <a:spLocks noGrp="1"/>
          </p:cNvSpPr>
          <p:nvPr>
            <p:ph type="pic" sz="quarter" idx="29" hasCustomPrompt="1"/>
          </p:nvPr>
        </p:nvSpPr>
        <p:spPr>
          <a:xfrm>
            <a:off x="8563489" y="2985874"/>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2" name="Text Placeholder 15">
            <a:extLst>
              <a:ext uri="{FF2B5EF4-FFF2-40B4-BE49-F238E27FC236}">
                <a16:creationId xmlns:a16="http://schemas.microsoft.com/office/drawing/2014/main" id="{ED9F5B19-D689-A14E-BA1D-C345D0FD3B12}"/>
              </a:ext>
            </a:extLst>
          </p:cNvPr>
          <p:cNvSpPr>
            <a:spLocks noGrp="1"/>
          </p:cNvSpPr>
          <p:nvPr>
            <p:ph type="body" sz="quarter" idx="30"/>
          </p:nvPr>
        </p:nvSpPr>
        <p:spPr>
          <a:xfrm>
            <a:off x="9592997" y="2985874"/>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3" name="Picture Placeholder 9">
            <a:extLst>
              <a:ext uri="{FF2B5EF4-FFF2-40B4-BE49-F238E27FC236}">
                <a16:creationId xmlns:a16="http://schemas.microsoft.com/office/drawing/2014/main" id="{A3028DDC-8109-8342-BBD2-BAE0A496B655}"/>
              </a:ext>
            </a:extLst>
          </p:cNvPr>
          <p:cNvSpPr>
            <a:spLocks noGrp="1"/>
          </p:cNvSpPr>
          <p:nvPr>
            <p:ph type="pic" sz="quarter" idx="31" hasCustomPrompt="1"/>
          </p:nvPr>
        </p:nvSpPr>
        <p:spPr>
          <a:xfrm>
            <a:off x="1127125" y="4257757"/>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4" name="Text Placeholder 15">
            <a:extLst>
              <a:ext uri="{FF2B5EF4-FFF2-40B4-BE49-F238E27FC236}">
                <a16:creationId xmlns:a16="http://schemas.microsoft.com/office/drawing/2014/main" id="{E94775C8-4929-F648-BBB4-5180AEFF8187}"/>
              </a:ext>
            </a:extLst>
          </p:cNvPr>
          <p:cNvSpPr>
            <a:spLocks noGrp="1"/>
          </p:cNvSpPr>
          <p:nvPr>
            <p:ph type="body" sz="quarter" idx="32"/>
          </p:nvPr>
        </p:nvSpPr>
        <p:spPr>
          <a:xfrm>
            <a:off x="2156634" y="4257756"/>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5" name="Picture Placeholder 9">
            <a:extLst>
              <a:ext uri="{FF2B5EF4-FFF2-40B4-BE49-F238E27FC236}">
                <a16:creationId xmlns:a16="http://schemas.microsoft.com/office/drawing/2014/main" id="{F083D5A0-0429-8648-BC3E-E15CF3F5B483}"/>
              </a:ext>
            </a:extLst>
          </p:cNvPr>
          <p:cNvSpPr>
            <a:spLocks noGrp="1"/>
          </p:cNvSpPr>
          <p:nvPr>
            <p:ph type="pic" sz="quarter" idx="33" hasCustomPrompt="1"/>
          </p:nvPr>
        </p:nvSpPr>
        <p:spPr>
          <a:xfrm>
            <a:off x="4813123" y="4257756"/>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6" name="Text Placeholder 15">
            <a:extLst>
              <a:ext uri="{FF2B5EF4-FFF2-40B4-BE49-F238E27FC236}">
                <a16:creationId xmlns:a16="http://schemas.microsoft.com/office/drawing/2014/main" id="{92062EB7-B251-B849-A1F3-C8553A39F1B9}"/>
              </a:ext>
            </a:extLst>
          </p:cNvPr>
          <p:cNvSpPr>
            <a:spLocks noGrp="1"/>
          </p:cNvSpPr>
          <p:nvPr>
            <p:ph type="body" sz="quarter" idx="34"/>
          </p:nvPr>
        </p:nvSpPr>
        <p:spPr>
          <a:xfrm>
            <a:off x="5842631" y="4257756"/>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7" name="Picture Placeholder 9">
            <a:extLst>
              <a:ext uri="{FF2B5EF4-FFF2-40B4-BE49-F238E27FC236}">
                <a16:creationId xmlns:a16="http://schemas.microsoft.com/office/drawing/2014/main" id="{FD5B16F1-EF57-3C4A-8247-916580534685}"/>
              </a:ext>
            </a:extLst>
          </p:cNvPr>
          <p:cNvSpPr>
            <a:spLocks noGrp="1"/>
          </p:cNvSpPr>
          <p:nvPr>
            <p:ph type="pic" sz="quarter" idx="35" hasCustomPrompt="1"/>
          </p:nvPr>
        </p:nvSpPr>
        <p:spPr>
          <a:xfrm>
            <a:off x="8563489" y="4257756"/>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98" name="Text Placeholder 15">
            <a:extLst>
              <a:ext uri="{FF2B5EF4-FFF2-40B4-BE49-F238E27FC236}">
                <a16:creationId xmlns:a16="http://schemas.microsoft.com/office/drawing/2014/main" id="{7B1FF8E9-C953-9D45-A67A-55FE56811370}"/>
              </a:ext>
            </a:extLst>
          </p:cNvPr>
          <p:cNvSpPr>
            <a:spLocks noGrp="1"/>
          </p:cNvSpPr>
          <p:nvPr>
            <p:ph type="body" sz="quarter" idx="36"/>
          </p:nvPr>
        </p:nvSpPr>
        <p:spPr>
          <a:xfrm>
            <a:off x="9592997" y="4257756"/>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99" name="Picture Placeholder 9">
            <a:extLst>
              <a:ext uri="{FF2B5EF4-FFF2-40B4-BE49-F238E27FC236}">
                <a16:creationId xmlns:a16="http://schemas.microsoft.com/office/drawing/2014/main" id="{B62F7736-DE5B-9F45-B8A3-7C6E4C7538D4}"/>
              </a:ext>
            </a:extLst>
          </p:cNvPr>
          <p:cNvSpPr>
            <a:spLocks noGrp="1"/>
          </p:cNvSpPr>
          <p:nvPr>
            <p:ph type="pic" sz="quarter" idx="37" hasCustomPrompt="1"/>
          </p:nvPr>
        </p:nvSpPr>
        <p:spPr>
          <a:xfrm>
            <a:off x="1127125" y="5529639"/>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00" name="Text Placeholder 15">
            <a:extLst>
              <a:ext uri="{FF2B5EF4-FFF2-40B4-BE49-F238E27FC236}">
                <a16:creationId xmlns:a16="http://schemas.microsoft.com/office/drawing/2014/main" id="{9F9D7FE7-58E1-A344-BEEF-55FD3E69C1AD}"/>
              </a:ext>
            </a:extLst>
          </p:cNvPr>
          <p:cNvSpPr>
            <a:spLocks noGrp="1"/>
          </p:cNvSpPr>
          <p:nvPr>
            <p:ph type="body" sz="quarter" idx="38"/>
          </p:nvPr>
        </p:nvSpPr>
        <p:spPr>
          <a:xfrm>
            <a:off x="2156634" y="5529639"/>
            <a:ext cx="1983772"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01" name="Picture Placeholder 9">
            <a:extLst>
              <a:ext uri="{FF2B5EF4-FFF2-40B4-BE49-F238E27FC236}">
                <a16:creationId xmlns:a16="http://schemas.microsoft.com/office/drawing/2014/main" id="{0CCEA55F-478C-D748-9418-86A3F2E7420E}"/>
              </a:ext>
            </a:extLst>
          </p:cNvPr>
          <p:cNvSpPr>
            <a:spLocks noGrp="1"/>
          </p:cNvSpPr>
          <p:nvPr>
            <p:ph type="pic" sz="quarter" idx="39" hasCustomPrompt="1"/>
          </p:nvPr>
        </p:nvSpPr>
        <p:spPr>
          <a:xfrm>
            <a:off x="4813123" y="5529639"/>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02" name="Text Placeholder 15">
            <a:extLst>
              <a:ext uri="{FF2B5EF4-FFF2-40B4-BE49-F238E27FC236}">
                <a16:creationId xmlns:a16="http://schemas.microsoft.com/office/drawing/2014/main" id="{17E23F01-AC1A-8A48-9123-CAD46510BBEF}"/>
              </a:ext>
            </a:extLst>
          </p:cNvPr>
          <p:cNvSpPr>
            <a:spLocks noGrp="1"/>
          </p:cNvSpPr>
          <p:nvPr>
            <p:ph type="body" sz="quarter" idx="40"/>
          </p:nvPr>
        </p:nvSpPr>
        <p:spPr>
          <a:xfrm>
            <a:off x="5842631" y="5529639"/>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103" name="Picture Placeholder 9">
            <a:extLst>
              <a:ext uri="{FF2B5EF4-FFF2-40B4-BE49-F238E27FC236}">
                <a16:creationId xmlns:a16="http://schemas.microsoft.com/office/drawing/2014/main" id="{688E0FEC-510C-5E40-A9D7-32B8490DE556}"/>
              </a:ext>
            </a:extLst>
          </p:cNvPr>
          <p:cNvSpPr>
            <a:spLocks noGrp="1"/>
          </p:cNvSpPr>
          <p:nvPr>
            <p:ph type="pic" sz="quarter" idx="41" hasCustomPrompt="1"/>
          </p:nvPr>
        </p:nvSpPr>
        <p:spPr>
          <a:xfrm>
            <a:off x="8563489" y="5529639"/>
            <a:ext cx="913710" cy="913710"/>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900"/>
            </a:lvl1pPr>
          </a:lstStyle>
          <a:p>
            <a:r>
              <a:rPr lang="en-GB" dirty="0"/>
              <a:t>Click icon to add headshot</a:t>
            </a:r>
          </a:p>
        </p:txBody>
      </p:sp>
      <p:sp>
        <p:nvSpPr>
          <p:cNvPr id="104" name="Text Placeholder 15">
            <a:extLst>
              <a:ext uri="{FF2B5EF4-FFF2-40B4-BE49-F238E27FC236}">
                <a16:creationId xmlns:a16="http://schemas.microsoft.com/office/drawing/2014/main" id="{7B813816-384E-A94B-BA99-965E2AA3AAE4}"/>
              </a:ext>
            </a:extLst>
          </p:cNvPr>
          <p:cNvSpPr>
            <a:spLocks noGrp="1"/>
          </p:cNvSpPr>
          <p:nvPr>
            <p:ph type="body" sz="quarter" idx="42"/>
          </p:nvPr>
        </p:nvSpPr>
        <p:spPr>
          <a:xfrm>
            <a:off x="9592997" y="5529639"/>
            <a:ext cx="2048141" cy="913710"/>
          </a:xfrm>
        </p:spPr>
        <p:txBody>
          <a:bodyPr anchor="ctr">
            <a:noAutofit/>
          </a:bodyPr>
          <a:lstStyle>
            <a:lvl1pPr marL="0" indent="0">
              <a:lnSpc>
                <a:spcPct val="90000"/>
              </a:lnSpc>
              <a:spcBef>
                <a:spcPts val="0"/>
              </a:spcBef>
              <a:spcAft>
                <a:spcPts val="300"/>
              </a:spcAft>
              <a:buNone/>
              <a:defRPr sz="11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1" name="Text Placeholder 15">
            <a:extLst>
              <a:ext uri="{FF2B5EF4-FFF2-40B4-BE49-F238E27FC236}">
                <a16:creationId xmlns:a16="http://schemas.microsoft.com/office/drawing/2014/main" id="{5A917761-A074-F24A-9952-B205EE1921E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32" name="Title 10">
            <a:extLst>
              <a:ext uri="{FF2B5EF4-FFF2-40B4-BE49-F238E27FC236}">
                <a16:creationId xmlns:a16="http://schemas.microsoft.com/office/drawing/2014/main" id="{624895A7-F4D0-8342-82FF-D651359EBB9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33" name="Text Placeholder 2">
            <a:extLst>
              <a:ext uri="{FF2B5EF4-FFF2-40B4-BE49-F238E27FC236}">
                <a16:creationId xmlns:a16="http://schemas.microsoft.com/office/drawing/2014/main" id="{637773C9-44B2-B348-993C-03000EEAAF9C}"/>
              </a:ext>
            </a:extLst>
          </p:cNvPr>
          <p:cNvSpPr>
            <a:spLocks noGrp="1"/>
          </p:cNvSpPr>
          <p:nvPr>
            <p:ph type="body" sz="quarter" idx="43"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033705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shots x2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Picture Placeholder 9">
            <a:extLst>
              <a:ext uri="{FF2B5EF4-FFF2-40B4-BE49-F238E27FC236}">
                <a16:creationId xmlns:a16="http://schemas.microsoft.com/office/drawing/2014/main" id="{11D85FBB-17CB-EA4B-8F2D-39CA6B2F31D6}"/>
              </a:ext>
            </a:extLst>
          </p:cNvPr>
          <p:cNvSpPr>
            <a:spLocks noGrp="1"/>
          </p:cNvSpPr>
          <p:nvPr>
            <p:ph type="pic" sz="quarter" idx="14" hasCustomPrompt="1"/>
          </p:nvPr>
        </p:nvSpPr>
        <p:spPr>
          <a:xfrm>
            <a:off x="1127125"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16" name="Text Placeholder 15">
            <a:extLst>
              <a:ext uri="{FF2B5EF4-FFF2-40B4-BE49-F238E27FC236}">
                <a16:creationId xmlns:a16="http://schemas.microsoft.com/office/drawing/2014/main" id="{D8F07920-99FE-394D-BD8A-846081026975}"/>
              </a:ext>
            </a:extLst>
          </p:cNvPr>
          <p:cNvSpPr>
            <a:spLocks noGrp="1"/>
          </p:cNvSpPr>
          <p:nvPr>
            <p:ph type="body" sz="quarter" idx="15"/>
          </p:nvPr>
        </p:nvSpPr>
        <p:spPr>
          <a:xfrm>
            <a:off x="1933511"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5" name="Picture Placeholder 9">
            <a:extLst>
              <a:ext uri="{FF2B5EF4-FFF2-40B4-BE49-F238E27FC236}">
                <a16:creationId xmlns:a16="http://schemas.microsoft.com/office/drawing/2014/main" id="{2E4CE9D1-ED4D-0C43-A1DD-88584767AC26}"/>
              </a:ext>
            </a:extLst>
          </p:cNvPr>
          <p:cNvSpPr>
            <a:spLocks noGrp="1"/>
          </p:cNvSpPr>
          <p:nvPr>
            <p:ph type="pic" sz="quarter" idx="16" hasCustomPrompt="1"/>
          </p:nvPr>
        </p:nvSpPr>
        <p:spPr>
          <a:xfrm>
            <a:off x="9715071"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26" name="Text Placeholder 15">
            <a:extLst>
              <a:ext uri="{FF2B5EF4-FFF2-40B4-BE49-F238E27FC236}">
                <a16:creationId xmlns:a16="http://schemas.microsoft.com/office/drawing/2014/main" id="{F3AD2DA9-145E-D347-92BA-7F575BD0E3BE}"/>
              </a:ext>
            </a:extLst>
          </p:cNvPr>
          <p:cNvSpPr>
            <a:spLocks noGrp="1"/>
          </p:cNvSpPr>
          <p:nvPr>
            <p:ph type="body" sz="quarter" idx="17"/>
          </p:nvPr>
        </p:nvSpPr>
        <p:spPr>
          <a:xfrm>
            <a:off x="10521457"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7" name="Picture Placeholder 9">
            <a:extLst>
              <a:ext uri="{FF2B5EF4-FFF2-40B4-BE49-F238E27FC236}">
                <a16:creationId xmlns:a16="http://schemas.microsoft.com/office/drawing/2014/main" id="{E781484A-C027-3B42-ABA5-95967F36AF57}"/>
              </a:ext>
            </a:extLst>
          </p:cNvPr>
          <p:cNvSpPr>
            <a:spLocks noGrp="1"/>
          </p:cNvSpPr>
          <p:nvPr>
            <p:ph type="pic" sz="quarter" idx="18" hasCustomPrompt="1"/>
          </p:nvPr>
        </p:nvSpPr>
        <p:spPr>
          <a:xfrm>
            <a:off x="3270445"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28" name="Text Placeholder 15">
            <a:extLst>
              <a:ext uri="{FF2B5EF4-FFF2-40B4-BE49-F238E27FC236}">
                <a16:creationId xmlns:a16="http://schemas.microsoft.com/office/drawing/2014/main" id="{D999F51A-D1D9-F442-8A35-FFD4C84FB1ED}"/>
              </a:ext>
            </a:extLst>
          </p:cNvPr>
          <p:cNvSpPr>
            <a:spLocks noGrp="1"/>
          </p:cNvSpPr>
          <p:nvPr>
            <p:ph type="body" sz="quarter" idx="19"/>
          </p:nvPr>
        </p:nvSpPr>
        <p:spPr>
          <a:xfrm>
            <a:off x="4076831"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29" name="Picture Placeholder 9">
            <a:extLst>
              <a:ext uri="{FF2B5EF4-FFF2-40B4-BE49-F238E27FC236}">
                <a16:creationId xmlns:a16="http://schemas.microsoft.com/office/drawing/2014/main" id="{EF5EEBBC-14D3-C440-B350-081AEFE9D354}"/>
              </a:ext>
            </a:extLst>
          </p:cNvPr>
          <p:cNvSpPr>
            <a:spLocks noGrp="1"/>
          </p:cNvSpPr>
          <p:nvPr>
            <p:ph type="pic" sz="quarter" idx="20" hasCustomPrompt="1"/>
          </p:nvPr>
        </p:nvSpPr>
        <p:spPr>
          <a:xfrm>
            <a:off x="5414340"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0" name="Text Placeholder 15">
            <a:extLst>
              <a:ext uri="{FF2B5EF4-FFF2-40B4-BE49-F238E27FC236}">
                <a16:creationId xmlns:a16="http://schemas.microsoft.com/office/drawing/2014/main" id="{CDD2BC45-11FB-FA43-8E50-19039A879796}"/>
              </a:ext>
            </a:extLst>
          </p:cNvPr>
          <p:cNvSpPr>
            <a:spLocks noGrp="1"/>
          </p:cNvSpPr>
          <p:nvPr>
            <p:ph type="body" sz="quarter" idx="21"/>
          </p:nvPr>
        </p:nvSpPr>
        <p:spPr>
          <a:xfrm>
            <a:off x="6220726"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1" name="Picture Placeholder 9">
            <a:extLst>
              <a:ext uri="{FF2B5EF4-FFF2-40B4-BE49-F238E27FC236}">
                <a16:creationId xmlns:a16="http://schemas.microsoft.com/office/drawing/2014/main" id="{3FC4ED7A-62B8-0245-8DDF-4626F2B0C30E}"/>
              </a:ext>
            </a:extLst>
          </p:cNvPr>
          <p:cNvSpPr>
            <a:spLocks noGrp="1"/>
          </p:cNvSpPr>
          <p:nvPr>
            <p:ph type="pic" sz="quarter" idx="22" hasCustomPrompt="1"/>
          </p:nvPr>
        </p:nvSpPr>
        <p:spPr>
          <a:xfrm>
            <a:off x="7558238" y="170973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2" name="Text Placeholder 15">
            <a:extLst>
              <a:ext uri="{FF2B5EF4-FFF2-40B4-BE49-F238E27FC236}">
                <a16:creationId xmlns:a16="http://schemas.microsoft.com/office/drawing/2014/main" id="{26023683-CB7F-9140-A831-21942C3898AC}"/>
              </a:ext>
            </a:extLst>
          </p:cNvPr>
          <p:cNvSpPr>
            <a:spLocks noGrp="1"/>
          </p:cNvSpPr>
          <p:nvPr>
            <p:ph type="body" sz="quarter" idx="23"/>
          </p:nvPr>
        </p:nvSpPr>
        <p:spPr>
          <a:xfrm>
            <a:off x="8364624" y="170021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3" name="Picture Placeholder 9">
            <a:extLst>
              <a:ext uri="{FF2B5EF4-FFF2-40B4-BE49-F238E27FC236}">
                <a16:creationId xmlns:a16="http://schemas.microsoft.com/office/drawing/2014/main" id="{E3F92658-5CA5-D046-9735-699DEEC4AD4D}"/>
              </a:ext>
            </a:extLst>
          </p:cNvPr>
          <p:cNvSpPr>
            <a:spLocks noGrp="1"/>
          </p:cNvSpPr>
          <p:nvPr>
            <p:ph type="pic" sz="quarter" idx="24" hasCustomPrompt="1"/>
          </p:nvPr>
        </p:nvSpPr>
        <p:spPr>
          <a:xfrm>
            <a:off x="1127125"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4" name="Text Placeholder 15">
            <a:extLst>
              <a:ext uri="{FF2B5EF4-FFF2-40B4-BE49-F238E27FC236}">
                <a16:creationId xmlns:a16="http://schemas.microsoft.com/office/drawing/2014/main" id="{4204378A-ABF7-FF42-9FF9-2F3A587B2DF7}"/>
              </a:ext>
            </a:extLst>
          </p:cNvPr>
          <p:cNvSpPr>
            <a:spLocks noGrp="1"/>
          </p:cNvSpPr>
          <p:nvPr>
            <p:ph type="body" sz="quarter" idx="25"/>
          </p:nvPr>
        </p:nvSpPr>
        <p:spPr>
          <a:xfrm>
            <a:off x="1933511"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5" name="Picture Placeholder 9">
            <a:extLst>
              <a:ext uri="{FF2B5EF4-FFF2-40B4-BE49-F238E27FC236}">
                <a16:creationId xmlns:a16="http://schemas.microsoft.com/office/drawing/2014/main" id="{E7B5283E-9361-8B4E-B688-B9EE2105FA4E}"/>
              </a:ext>
            </a:extLst>
          </p:cNvPr>
          <p:cNvSpPr>
            <a:spLocks noGrp="1"/>
          </p:cNvSpPr>
          <p:nvPr>
            <p:ph type="pic" sz="quarter" idx="26" hasCustomPrompt="1"/>
          </p:nvPr>
        </p:nvSpPr>
        <p:spPr>
          <a:xfrm>
            <a:off x="9715071"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6" name="Text Placeholder 15">
            <a:extLst>
              <a:ext uri="{FF2B5EF4-FFF2-40B4-BE49-F238E27FC236}">
                <a16:creationId xmlns:a16="http://schemas.microsoft.com/office/drawing/2014/main" id="{4955E3EC-10CE-1E46-845B-5CB0D1F39245}"/>
              </a:ext>
            </a:extLst>
          </p:cNvPr>
          <p:cNvSpPr>
            <a:spLocks noGrp="1"/>
          </p:cNvSpPr>
          <p:nvPr>
            <p:ph type="body" sz="quarter" idx="27"/>
          </p:nvPr>
        </p:nvSpPr>
        <p:spPr>
          <a:xfrm>
            <a:off x="10521457"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7" name="Picture Placeholder 9">
            <a:extLst>
              <a:ext uri="{FF2B5EF4-FFF2-40B4-BE49-F238E27FC236}">
                <a16:creationId xmlns:a16="http://schemas.microsoft.com/office/drawing/2014/main" id="{496BFD48-0416-C848-8175-C12E26BBE2D8}"/>
              </a:ext>
            </a:extLst>
          </p:cNvPr>
          <p:cNvSpPr>
            <a:spLocks noGrp="1"/>
          </p:cNvSpPr>
          <p:nvPr>
            <p:ph type="pic" sz="quarter" idx="28" hasCustomPrompt="1"/>
          </p:nvPr>
        </p:nvSpPr>
        <p:spPr>
          <a:xfrm>
            <a:off x="3270445"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38" name="Text Placeholder 15">
            <a:extLst>
              <a:ext uri="{FF2B5EF4-FFF2-40B4-BE49-F238E27FC236}">
                <a16:creationId xmlns:a16="http://schemas.microsoft.com/office/drawing/2014/main" id="{41042442-477A-0C46-A9D8-65BAEC5C2B60}"/>
              </a:ext>
            </a:extLst>
          </p:cNvPr>
          <p:cNvSpPr>
            <a:spLocks noGrp="1"/>
          </p:cNvSpPr>
          <p:nvPr>
            <p:ph type="body" sz="quarter" idx="29"/>
          </p:nvPr>
        </p:nvSpPr>
        <p:spPr>
          <a:xfrm>
            <a:off x="4076831"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39" name="Picture Placeholder 9">
            <a:extLst>
              <a:ext uri="{FF2B5EF4-FFF2-40B4-BE49-F238E27FC236}">
                <a16:creationId xmlns:a16="http://schemas.microsoft.com/office/drawing/2014/main" id="{A598BD14-9430-6F4F-A992-B89CFDC6C89E}"/>
              </a:ext>
            </a:extLst>
          </p:cNvPr>
          <p:cNvSpPr>
            <a:spLocks noGrp="1"/>
          </p:cNvSpPr>
          <p:nvPr>
            <p:ph type="pic" sz="quarter" idx="30" hasCustomPrompt="1"/>
          </p:nvPr>
        </p:nvSpPr>
        <p:spPr>
          <a:xfrm>
            <a:off x="5414340"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0" name="Text Placeholder 15">
            <a:extLst>
              <a:ext uri="{FF2B5EF4-FFF2-40B4-BE49-F238E27FC236}">
                <a16:creationId xmlns:a16="http://schemas.microsoft.com/office/drawing/2014/main" id="{3C7CCA33-FF48-EA48-9CF0-799C91870B2B}"/>
              </a:ext>
            </a:extLst>
          </p:cNvPr>
          <p:cNvSpPr>
            <a:spLocks noGrp="1"/>
          </p:cNvSpPr>
          <p:nvPr>
            <p:ph type="body" sz="quarter" idx="31"/>
          </p:nvPr>
        </p:nvSpPr>
        <p:spPr>
          <a:xfrm>
            <a:off x="6220726"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1" name="Picture Placeholder 9">
            <a:extLst>
              <a:ext uri="{FF2B5EF4-FFF2-40B4-BE49-F238E27FC236}">
                <a16:creationId xmlns:a16="http://schemas.microsoft.com/office/drawing/2014/main" id="{78407257-1650-AB40-9213-646DFFDA742F}"/>
              </a:ext>
            </a:extLst>
          </p:cNvPr>
          <p:cNvSpPr>
            <a:spLocks noGrp="1"/>
          </p:cNvSpPr>
          <p:nvPr>
            <p:ph type="pic" sz="quarter" idx="32" hasCustomPrompt="1"/>
          </p:nvPr>
        </p:nvSpPr>
        <p:spPr>
          <a:xfrm>
            <a:off x="7558238" y="271709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2" name="Text Placeholder 15">
            <a:extLst>
              <a:ext uri="{FF2B5EF4-FFF2-40B4-BE49-F238E27FC236}">
                <a16:creationId xmlns:a16="http://schemas.microsoft.com/office/drawing/2014/main" id="{D0CD7518-4361-4247-8973-1340099A8DD1}"/>
              </a:ext>
            </a:extLst>
          </p:cNvPr>
          <p:cNvSpPr>
            <a:spLocks noGrp="1"/>
          </p:cNvSpPr>
          <p:nvPr>
            <p:ph type="body" sz="quarter" idx="33"/>
          </p:nvPr>
        </p:nvSpPr>
        <p:spPr>
          <a:xfrm>
            <a:off x="8364624" y="270756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3" name="Picture Placeholder 9">
            <a:extLst>
              <a:ext uri="{FF2B5EF4-FFF2-40B4-BE49-F238E27FC236}">
                <a16:creationId xmlns:a16="http://schemas.microsoft.com/office/drawing/2014/main" id="{BA807414-15C9-EF4C-8BB8-533BF115A330}"/>
              </a:ext>
            </a:extLst>
          </p:cNvPr>
          <p:cNvSpPr>
            <a:spLocks noGrp="1"/>
          </p:cNvSpPr>
          <p:nvPr>
            <p:ph type="pic" sz="quarter" idx="34" hasCustomPrompt="1"/>
          </p:nvPr>
        </p:nvSpPr>
        <p:spPr>
          <a:xfrm>
            <a:off x="1127125"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4" name="Text Placeholder 15">
            <a:extLst>
              <a:ext uri="{FF2B5EF4-FFF2-40B4-BE49-F238E27FC236}">
                <a16:creationId xmlns:a16="http://schemas.microsoft.com/office/drawing/2014/main" id="{9BEC1247-38F1-8843-8112-4E403EBF0FDC}"/>
              </a:ext>
            </a:extLst>
          </p:cNvPr>
          <p:cNvSpPr>
            <a:spLocks noGrp="1"/>
          </p:cNvSpPr>
          <p:nvPr>
            <p:ph type="body" sz="quarter" idx="35"/>
          </p:nvPr>
        </p:nvSpPr>
        <p:spPr>
          <a:xfrm>
            <a:off x="1933511"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5" name="Picture Placeholder 9">
            <a:extLst>
              <a:ext uri="{FF2B5EF4-FFF2-40B4-BE49-F238E27FC236}">
                <a16:creationId xmlns:a16="http://schemas.microsoft.com/office/drawing/2014/main" id="{5AB1BD12-2386-8447-BBE8-8E28FFED937B}"/>
              </a:ext>
            </a:extLst>
          </p:cNvPr>
          <p:cNvSpPr>
            <a:spLocks noGrp="1"/>
          </p:cNvSpPr>
          <p:nvPr>
            <p:ph type="pic" sz="quarter" idx="36" hasCustomPrompt="1"/>
          </p:nvPr>
        </p:nvSpPr>
        <p:spPr>
          <a:xfrm>
            <a:off x="9715071"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6" name="Text Placeholder 15">
            <a:extLst>
              <a:ext uri="{FF2B5EF4-FFF2-40B4-BE49-F238E27FC236}">
                <a16:creationId xmlns:a16="http://schemas.microsoft.com/office/drawing/2014/main" id="{CF55B2B8-BB79-6443-82D1-F77CE07CDB41}"/>
              </a:ext>
            </a:extLst>
          </p:cNvPr>
          <p:cNvSpPr>
            <a:spLocks noGrp="1"/>
          </p:cNvSpPr>
          <p:nvPr>
            <p:ph type="body" sz="quarter" idx="37"/>
          </p:nvPr>
        </p:nvSpPr>
        <p:spPr>
          <a:xfrm>
            <a:off x="10521457"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7" name="Picture Placeholder 9">
            <a:extLst>
              <a:ext uri="{FF2B5EF4-FFF2-40B4-BE49-F238E27FC236}">
                <a16:creationId xmlns:a16="http://schemas.microsoft.com/office/drawing/2014/main" id="{AC696CFC-DDB6-B149-B35D-BDB4A83AF238}"/>
              </a:ext>
            </a:extLst>
          </p:cNvPr>
          <p:cNvSpPr>
            <a:spLocks noGrp="1"/>
          </p:cNvSpPr>
          <p:nvPr>
            <p:ph type="pic" sz="quarter" idx="38" hasCustomPrompt="1"/>
          </p:nvPr>
        </p:nvSpPr>
        <p:spPr>
          <a:xfrm>
            <a:off x="3270445"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48" name="Text Placeholder 15">
            <a:extLst>
              <a:ext uri="{FF2B5EF4-FFF2-40B4-BE49-F238E27FC236}">
                <a16:creationId xmlns:a16="http://schemas.microsoft.com/office/drawing/2014/main" id="{16856273-D15E-C74F-8E92-CF2313BBC425}"/>
              </a:ext>
            </a:extLst>
          </p:cNvPr>
          <p:cNvSpPr>
            <a:spLocks noGrp="1"/>
          </p:cNvSpPr>
          <p:nvPr>
            <p:ph type="body" sz="quarter" idx="39"/>
          </p:nvPr>
        </p:nvSpPr>
        <p:spPr>
          <a:xfrm>
            <a:off x="4076831"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9" name="Picture Placeholder 9">
            <a:extLst>
              <a:ext uri="{FF2B5EF4-FFF2-40B4-BE49-F238E27FC236}">
                <a16:creationId xmlns:a16="http://schemas.microsoft.com/office/drawing/2014/main" id="{C43CE71C-56AC-8440-9082-D23431CE5D3B}"/>
              </a:ext>
            </a:extLst>
          </p:cNvPr>
          <p:cNvSpPr>
            <a:spLocks noGrp="1"/>
          </p:cNvSpPr>
          <p:nvPr>
            <p:ph type="pic" sz="quarter" idx="40" hasCustomPrompt="1"/>
          </p:nvPr>
        </p:nvSpPr>
        <p:spPr>
          <a:xfrm>
            <a:off x="5414340"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0" name="Text Placeholder 15">
            <a:extLst>
              <a:ext uri="{FF2B5EF4-FFF2-40B4-BE49-F238E27FC236}">
                <a16:creationId xmlns:a16="http://schemas.microsoft.com/office/drawing/2014/main" id="{8DF77B95-A551-7740-ACB2-69D96173CB45}"/>
              </a:ext>
            </a:extLst>
          </p:cNvPr>
          <p:cNvSpPr>
            <a:spLocks noGrp="1"/>
          </p:cNvSpPr>
          <p:nvPr>
            <p:ph type="body" sz="quarter" idx="41"/>
          </p:nvPr>
        </p:nvSpPr>
        <p:spPr>
          <a:xfrm>
            <a:off x="6220726"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1" name="Picture Placeholder 9">
            <a:extLst>
              <a:ext uri="{FF2B5EF4-FFF2-40B4-BE49-F238E27FC236}">
                <a16:creationId xmlns:a16="http://schemas.microsoft.com/office/drawing/2014/main" id="{E9142730-612E-4A47-9409-DE45BF246A54}"/>
              </a:ext>
            </a:extLst>
          </p:cNvPr>
          <p:cNvSpPr>
            <a:spLocks noGrp="1"/>
          </p:cNvSpPr>
          <p:nvPr>
            <p:ph type="pic" sz="quarter" idx="42" hasCustomPrompt="1"/>
          </p:nvPr>
        </p:nvSpPr>
        <p:spPr>
          <a:xfrm>
            <a:off x="7558238" y="3724448"/>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2" name="Text Placeholder 15">
            <a:extLst>
              <a:ext uri="{FF2B5EF4-FFF2-40B4-BE49-F238E27FC236}">
                <a16:creationId xmlns:a16="http://schemas.microsoft.com/office/drawing/2014/main" id="{FBC4BB45-5CBF-B44F-85F2-0C02266EFCE0}"/>
              </a:ext>
            </a:extLst>
          </p:cNvPr>
          <p:cNvSpPr>
            <a:spLocks noGrp="1"/>
          </p:cNvSpPr>
          <p:nvPr>
            <p:ph type="body" sz="quarter" idx="43"/>
          </p:nvPr>
        </p:nvSpPr>
        <p:spPr>
          <a:xfrm>
            <a:off x="8364624" y="3714923"/>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3" name="Picture Placeholder 9">
            <a:extLst>
              <a:ext uri="{FF2B5EF4-FFF2-40B4-BE49-F238E27FC236}">
                <a16:creationId xmlns:a16="http://schemas.microsoft.com/office/drawing/2014/main" id="{E38FEEA2-4B23-D949-8425-C3EC9DA3238F}"/>
              </a:ext>
            </a:extLst>
          </p:cNvPr>
          <p:cNvSpPr>
            <a:spLocks noGrp="1"/>
          </p:cNvSpPr>
          <p:nvPr>
            <p:ph type="pic" sz="quarter" idx="44" hasCustomPrompt="1"/>
          </p:nvPr>
        </p:nvSpPr>
        <p:spPr>
          <a:xfrm>
            <a:off x="1127125"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4" name="Text Placeholder 15">
            <a:extLst>
              <a:ext uri="{FF2B5EF4-FFF2-40B4-BE49-F238E27FC236}">
                <a16:creationId xmlns:a16="http://schemas.microsoft.com/office/drawing/2014/main" id="{4A744CAF-1957-DE46-A7F7-3758AA8C50DF}"/>
              </a:ext>
            </a:extLst>
          </p:cNvPr>
          <p:cNvSpPr>
            <a:spLocks noGrp="1"/>
          </p:cNvSpPr>
          <p:nvPr>
            <p:ph type="body" sz="quarter" idx="45"/>
          </p:nvPr>
        </p:nvSpPr>
        <p:spPr>
          <a:xfrm>
            <a:off x="1933511"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5" name="Picture Placeholder 9">
            <a:extLst>
              <a:ext uri="{FF2B5EF4-FFF2-40B4-BE49-F238E27FC236}">
                <a16:creationId xmlns:a16="http://schemas.microsoft.com/office/drawing/2014/main" id="{79E2A2E4-75C1-544D-AA3D-A2F3DFCE3C5D}"/>
              </a:ext>
            </a:extLst>
          </p:cNvPr>
          <p:cNvSpPr>
            <a:spLocks noGrp="1"/>
          </p:cNvSpPr>
          <p:nvPr>
            <p:ph type="pic" sz="quarter" idx="46" hasCustomPrompt="1"/>
          </p:nvPr>
        </p:nvSpPr>
        <p:spPr>
          <a:xfrm>
            <a:off x="9715071"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6" name="Text Placeholder 15">
            <a:extLst>
              <a:ext uri="{FF2B5EF4-FFF2-40B4-BE49-F238E27FC236}">
                <a16:creationId xmlns:a16="http://schemas.microsoft.com/office/drawing/2014/main" id="{EC19FE9A-1F66-7C46-9380-1CE62154633A}"/>
              </a:ext>
            </a:extLst>
          </p:cNvPr>
          <p:cNvSpPr>
            <a:spLocks noGrp="1"/>
          </p:cNvSpPr>
          <p:nvPr>
            <p:ph type="body" sz="quarter" idx="47"/>
          </p:nvPr>
        </p:nvSpPr>
        <p:spPr>
          <a:xfrm>
            <a:off x="10521457"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7" name="Picture Placeholder 9">
            <a:extLst>
              <a:ext uri="{FF2B5EF4-FFF2-40B4-BE49-F238E27FC236}">
                <a16:creationId xmlns:a16="http://schemas.microsoft.com/office/drawing/2014/main" id="{CFCDF397-AB53-7541-BBE9-E279C4F6B7F3}"/>
              </a:ext>
            </a:extLst>
          </p:cNvPr>
          <p:cNvSpPr>
            <a:spLocks noGrp="1"/>
          </p:cNvSpPr>
          <p:nvPr>
            <p:ph type="pic" sz="quarter" idx="48" hasCustomPrompt="1"/>
          </p:nvPr>
        </p:nvSpPr>
        <p:spPr>
          <a:xfrm>
            <a:off x="3270445"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58" name="Text Placeholder 15">
            <a:extLst>
              <a:ext uri="{FF2B5EF4-FFF2-40B4-BE49-F238E27FC236}">
                <a16:creationId xmlns:a16="http://schemas.microsoft.com/office/drawing/2014/main" id="{B7AECDC3-1663-BC42-AFCB-E83C972C03A1}"/>
              </a:ext>
            </a:extLst>
          </p:cNvPr>
          <p:cNvSpPr>
            <a:spLocks noGrp="1"/>
          </p:cNvSpPr>
          <p:nvPr>
            <p:ph type="body" sz="quarter" idx="49"/>
          </p:nvPr>
        </p:nvSpPr>
        <p:spPr>
          <a:xfrm>
            <a:off x="4076831"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9" name="Picture Placeholder 9">
            <a:extLst>
              <a:ext uri="{FF2B5EF4-FFF2-40B4-BE49-F238E27FC236}">
                <a16:creationId xmlns:a16="http://schemas.microsoft.com/office/drawing/2014/main" id="{6C16363A-6A21-7E4D-AAFC-CBB9F97CD06A}"/>
              </a:ext>
            </a:extLst>
          </p:cNvPr>
          <p:cNvSpPr>
            <a:spLocks noGrp="1"/>
          </p:cNvSpPr>
          <p:nvPr>
            <p:ph type="pic" sz="quarter" idx="50" hasCustomPrompt="1"/>
          </p:nvPr>
        </p:nvSpPr>
        <p:spPr>
          <a:xfrm>
            <a:off x="5414340"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0" name="Text Placeholder 15">
            <a:extLst>
              <a:ext uri="{FF2B5EF4-FFF2-40B4-BE49-F238E27FC236}">
                <a16:creationId xmlns:a16="http://schemas.microsoft.com/office/drawing/2014/main" id="{5C9640C4-5AC1-A04B-A297-D7FF45C4F726}"/>
              </a:ext>
            </a:extLst>
          </p:cNvPr>
          <p:cNvSpPr>
            <a:spLocks noGrp="1"/>
          </p:cNvSpPr>
          <p:nvPr>
            <p:ph type="body" sz="quarter" idx="51"/>
          </p:nvPr>
        </p:nvSpPr>
        <p:spPr>
          <a:xfrm>
            <a:off x="6220726"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1" name="Picture Placeholder 9">
            <a:extLst>
              <a:ext uri="{FF2B5EF4-FFF2-40B4-BE49-F238E27FC236}">
                <a16:creationId xmlns:a16="http://schemas.microsoft.com/office/drawing/2014/main" id="{7B8E273A-3A5A-C844-AE25-0292B327B586}"/>
              </a:ext>
            </a:extLst>
          </p:cNvPr>
          <p:cNvSpPr>
            <a:spLocks noGrp="1"/>
          </p:cNvSpPr>
          <p:nvPr>
            <p:ph type="pic" sz="quarter" idx="52" hasCustomPrompt="1"/>
          </p:nvPr>
        </p:nvSpPr>
        <p:spPr>
          <a:xfrm>
            <a:off x="7558238" y="4731803"/>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2" name="Text Placeholder 15">
            <a:extLst>
              <a:ext uri="{FF2B5EF4-FFF2-40B4-BE49-F238E27FC236}">
                <a16:creationId xmlns:a16="http://schemas.microsoft.com/office/drawing/2014/main" id="{FCA9DDC6-F014-214B-AF41-E6D407685045}"/>
              </a:ext>
            </a:extLst>
          </p:cNvPr>
          <p:cNvSpPr>
            <a:spLocks noGrp="1"/>
          </p:cNvSpPr>
          <p:nvPr>
            <p:ph type="body" sz="quarter" idx="53"/>
          </p:nvPr>
        </p:nvSpPr>
        <p:spPr>
          <a:xfrm>
            <a:off x="8364624" y="4722278"/>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3" name="Picture Placeholder 9">
            <a:extLst>
              <a:ext uri="{FF2B5EF4-FFF2-40B4-BE49-F238E27FC236}">
                <a16:creationId xmlns:a16="http://schemas.microsoft.com/office/drawing/2014/main" id="{147B2FD6-7D2D-714F-8CBC-6EA7C26E8DC1}"/>
              </a:ext>
            </a:extLst>
          </p:cNvPr>
          <p:cNvSpPr>
            <a:spLocks noGrp="1"/>
          </p:cNvSpPr>
          <p:nvPr>
            <p:ph type="pic" sz="quarter" idx="54" hasCustomPrompt="1"/>
          </p:nvPr>
        </p:nvSpPr>
        <p:spPr>
          <a:xfrm>
            <a:off x="1127125"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4" name="Text Placeholder 15">
            <a:extLst>
              <a:ext uri="{FF2B5EF4-FFF2-40B4-BE49-F238E27FC236}">
                <a16:creationId xmlns:a16="http://schemas.microsoft.com/office/drawing/2014/main" id="{34519368-9B45-304B-9FFC-B42E40633DD1}"/>
              </a:ext>
            </a:extLst>
          </p:cNvPr>
          <p:cNvSpPr>
            <a:spLocks noGrp="1"/>
          </p:cNvSpPr>
          <p:nvPr>
            <p:ph type="body" sz="quarter" idx="55"/>
          </p:nvPr>
        </p:nvSpPr>
        <p:spPr>
          <a:xfrm>
            <a:off x="1933511"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5" name="Picture Placeholder 9">
            <a:extLst>
              <a:ext uri="{FF2B5EF4-FFF2-40B4-BE49-F238E27FC236}">
                <a16:creationId xmlns:a16="http://schemas.microsoft.com/office/drawing/2014/main" id="{006817F6-738D-CB45-AFCF-6ED67F01C230}"/>
              </a:ext>
            </a:extLst>
          </p:cNvPr>
          <p:cNvSpPr>
            <a:spLocks noGrp="1"/>
          </p:cNvSpPr>
          <p:nvPr>
            <p:ph type="pic" sz="quarter" idx="56" hasCustomPrompt="1"/>
          </p:nvPr>
        </p:nvSpPr>
        <p:spPr>
          <a:xfrm>
            <a:off x="9715071"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6" name="Text Placeholder 15">
            <a:extLst>
              <a:ext uri="{FF2B5EF4-FFF2-40B4-BE49-F238E27FC236}">
                <a16:creationId xmlns:a16="http://schemas.microsoft.com/office/drawing/2014/main" id="{31A8DDF3-C379-EF41-93B4-BCCDC64343C7}"/>
              </a:ext>
            </a:extLst>
          </p:cNvPr>
          <p:cNvSpPr>
            <a:spLocks noGrp="1"/>
          </p:cNvSpPr>
          <p:nvPr>
            <p:ph type="body" sz="quarter" idx="57"/>
          </p:nvPr>
        </p:nvSpPr>
        <p:spPr>
          <a:xfrm>
            <a:off x="10521457"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7" name="Picture Placeholder 9">
            <a:extLst>
              <a:ext uri="{FF2B5EF4-FFF2-40B4-BE49-F238E27FC236}">
                <a16:creationId xmlns:a16="http://schemas.microsoft.com/office/drawing/2014/main" id="{34FAA47E-88BD-7748-A754-E60D0B2EC92C}"/>
              </a:ext>
            </a:extLst>
          </p:cNvPr>
          <p:cNvSpPr>
            <a:spLocks noGrp="1"/>
          </p:cNvSpPr>
          <p:nvPr>
            <p:ph type="pic" sz="quarter" idx="58" hasCustomPrompt="1"/>
          </p:nvPr>
        </p:nvSpPr>
        <p:spPr>
          <a:xfrm>
            <a:off x="3270445"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68" name="Text Placeholder 15">
            <a:extLst>
              <a:ext uri="{FF2B5EF4-FFF2-40B4-BE49-F238E27FC236}">
                <a16:creationId xmlns:a16="http://schemas.microsoft.com/office/drawing/2014/main" id="{330075AB-828C-4548-B1C9-565904E1A284}"/>
              </a:ext>
            </a:extLst>
          </p:cNvPr>
          <p:cNvSpPr>
            <a:spLocks noGrp="1"/>
          </p:cNvSpPr>
          <p:nvPr>
            <p:ph type="body" sz="quarter" idx="59"/>
          </p:nvPr>
        </p:nvSpPr>
        <p:spPr>
          <a:xfrm>
            <a:off x="4076831"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69" name="Picture Placeholder 9">
            <a:extLst>
              <a:ext uri="{FF2B5EF4-FFF2-40B4-BE49-F238E27FC236}">
                <a16:creationId xmlns:a16="http://schemas.microsoft.com/office/drawing/2014/main" id="{70FD429C-9FFF-464D-A38A-B19E03B489B7}"/>
              </a:ext>
            </a:extLst>
          </p:cNvPr>
          <p:cNvSpPr>
            <a:spLocks noGrp="1"/>
          </p:cNvSpPr>
          <p:nvPr>
            <p:ph type="pic" sz="quarter" idx="60" hasCustomPrompt="1"/>
          </p:nvPr>
        </p:nvSpPr>
        <p:spPr>
          <a:xfrm>
            <a:off x="5414340"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70" name="Text Placeholder 15">
            <a:extLst>
              <a:ext uri="{FF2B5EF4-FFF2-40B4-BE49-F238E27FC236}">
                <a16:creationId xmlns:a16="http://schemas.microsoft.com/office/drawing/2014/main" id="{39A7E412-6F38-E94D-936D-840A868DE17E}"/>
              </a:ext>
            </a:extLst>
          </p:cNvPr>
          <p:cNvSpPr>
            <a:spLocks noGrp="1"/>
          </p:cNvSpPr>
          <p:nvPr>
            <p:ph type="body" sz="quarter" idx="61"/>
          </p:nvPr>
        </p:nvSpPr>
        <p:spPr>
          <a:xfrm>
            <a:off x="6220726"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71" name="Picture Placeholder 9">
            <a:extLst>
              <a:ext uri="{FF2B5EF4-FFF2-40B4-BE49-F238E27FC236}">
                <a16:creationId xmlns:a16="http://schemas.microsoft.com/office/drawing/2014/main" id="{FC23059E-4BC3-264B-993B-3D5727104FF8}"/>
              </a:ext>
            </a:extLst>
          </p:cNvPr>
          <p:cNvSpPr>
            <a:spLocks noGrp="1"/>
          </p:cNvSpPr>
          <p:nvPr>
            <p:ph type="pic" sz="quarter" idx="62" hasCustomPrompt="1"/>
          </p:nvPr>
        </p:nvSpPr>
        <p:spPr>
          <a:xfrm>
            <a:off x="7558238" y="5739156"/>
            <a:ext cx="714032" cy="714032"/>
          </a:xfrm>
          <a:prstGeom prst="ellipse">
            <a:avLst/>
          </a:prstGeom>
          <a:solidFill>
            <a:schemeClr val="bg2"/>
          </a:solidFill>
          <a:ln>
            <a:noFill/>
          </a:ln>
        </p:spPr>
        <p:txBody>
          <a:bodyPr anchor="ctr">
            <a:noAutofit/>
          </a:bodyPr>
          <a:lstStyle>
            <a:lvl1pPr marL="0" indent="0" algn="ctr">
              <a:lnSpc>
                <a:spcPct val="90000"/>
              </a:lnSpc>
              <a:spcBef>
                <a:spcPts val="0"/>
              </a:spcBef>
              <a:spcAft>
                <a:spcPts val="0"/>
              </a:spcAft>
              <a:buNone/>
              <a:defRPr sz="800"/>
            </a:lvl1pPr>
          </a:lstStyle>
          <a:p>
            <a:r>
              <a:rPr lang="en-GB" dirty="0"/>
              <a:t>Click icon to add headshot</a:t>
            </a:r>
          </a:p>
        </p:txBody>
      </p:sp>
      <p:sp>
        <p:nvSpPr>
          <p:cNvPr id="72" name="Text Placeholder 15">
            <a:extLst>
              <a:ext uri="{FF2B5EF4-FFF2-40B4-BE49-F238E27FC236}">
                <a16:creationId xmlns:a16="http://schemas.microsoft.com/office/drawing/2014/main" id="{25A0C320-E413-6C49-A79E-BC3A9495A8B3}"/>
              </a:ext>
            </a:extLst>
          </p:cNvPr>
          <p:cNvSpPr>
            <a:spLocks noGrp="1"/>
          </p:cNvSpPr>
          <p:nvPr>
            <p:ph type="body" sz="quarter" idx="63"/>
          </p:nvPr>
        </p:nvSpPr>
        <p:spPr>
          <a:xfrm>
            <a:off x="8364624" y="5729631"/>
            <a:ext cx="1086836" cy="723557"/>
          </a:xfrm>
        </p:spPr>
        <p:txBody>
          <a:bodyPr anchor="ctr">
            <a:noAutofit/>
          </a:bodyPr>
          <a:lstStyle>
            <a:lvl1pPr marL="0" indent="0">
              <a:lnSpc>
                <a:spcPct val="90000"/>
              </a:lnSpc>
              <a:spcBef>
                <a:spcPts val="0"/>
              </a:spcBef>
              <a:spcAft>
                <a:spcPts val="300"/>
              </a:spcAft>
              <a:buNone/>
              <a:defRPr sz="900" b="0" i="0">
                <a:latin typeface="HelveticaNeueLT Pro 65 Md" panose="020B0604020202020204" pitchFamily="34" charset="77"/>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75" name="Text Placeholder 15">
            <a:extLst>
              <a:ext uri="{FF2B5EF4-FFF2-40B4-BE49-F238E27FC236}">
                <a16:creationId xmlns:a16="http://schemas.microsoft.com/office/drawing/2014/main" id="{3236F238-B3B0-DC4A-A3C2-6B8CD816C850}"/>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76" name="Title 10">
            <a:extLst>
              <a:ext uri="{FF2B5EF4-FFF2-40B4-BE49-F238E27FC236}">
                <a16:creationId xmlns:a16="http://schemas.microsoft.com/office/drawing/2014/main" id="{6E3F4A9B-EA51-C64A-B691-E2469AB1D35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77" name="Text Placeholder 2">
            <a:extLst>
              <a:ext uri="{FF2B5EF4-FFF2-40B4-BE49-F238E27FC236}">
                <a16:creationId xmlns:a16="http://schemas.microsoft.com/office/drawing/2014/main" id="{E221F894-09AB-5046-898B-C23D9C2C6AC4}"/>
              </a:ext>
            </a:extLst>
          </p:cNvPr>
          <p:cNvSpPr>
            <a:spLocks noGrp="1"/>
          </p:cNvSpPr>
          <p:nvPr>
            <p:ph type="body" sz="quarter" idx="64"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4252521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 name="Table Placeholder 3">
            <a:extLst>
              <a:ext uri="{FF2B5EF4-FFF2-40B4-BE49-F238E27FC236}">
                <a16:creationId xmlns:a16="http://schemas.microsoft.com/office/drawing/2014/main" id="{79E82F2F-F2EE-9742-B7E9-59B473B9EC29}"/>
              </a:ext>
            </a:extLst>
          </p:cNvPr>
          <p:cNvSpPr>
            <a:spLocks noGrp="1"/>
          </p:cNvSpPr>
          <p:nvPr>
            <p:ph type="tbl" sz="quarter" idx="17" hasCustomPrompt="1"/>
          </p:nvPr>
        </p:nvSpPr>
        <p:spPr>
          <a:xfrm>
            <a:off x="1127125" y="1412875"/>
            <a:ext cx="10515600" cy="5035552"/>
          </a:xfrm>
        </p:spPr>
        <p:txBody>
          <a:bodyPr anchor="ctr">
            <a:normAutofit/>
          </a:bodyPr>
          <a:lstStyle>
            <a:lvl1pPr marL="0" indent="0" algn="ctr">
              <a:buNone/>
              <a:defRPr sz="1600">
                <a:solidFill>
                  <a:schemeClr val="bg1">
                    <a:lumMod val="50000"/>
                  </a:schemeClr>
                </a:solidFill>
              </a:defRPr>
            </a:lvl1pPr>
          </a:lstStyle>
          <a:p>
            <a:r>
              <a:rPr lang="en-GB" dirty="0"/>
              <a:t>Click icon to add a table</a:t>
            </a:r>
          </a:p>
        </p:txBody>
      </p:sp>
      <p:sp>
        <p:nvSpPr>
          <p:cNvPr id="10" name="Text Placeholder 15">
            <a:extLst>
              <a:ext uri="{FF2B5EF4-FFF2-40B4-BE49-F238E27FC236}">
                <a16:creationId xmlns:a16="http://schemas.microsoft.com/office/drawing/2014/main" id="{7749EE49-306F-7C47-B4E0-86FFEFB460B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773943F0-6F32-874E-970F-3B173336D4C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F7A5E7F0-B436-8A48-BBD1-1524797B47C1}"/>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609066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4" name="Table Placeholder 3">
            <a:extLst>
              <a:ext uri="{FF2B5EF4-FFF2-40B4-BE49-F238E27FC236}">
                <a16:creationId xmlns:a16="http://schemas.microsoft.com/office/drawing/2014/main" id="{79E82F2F-F2EE-9742-B7E9-59B473B9EC29}"/>
              </a:ext>
            </a:extLst>
          </p:cNvPr>
          <p:cNvSpPr>
            <a:spLocks noGrp="1"/>
          </p:cNvSpPr>
          <p:nvPr>
            <p:ph type="tbl" sz="quarter" idx="17" hasCustomPrompt="1"/>
          </p:nvPr>
        </p:nvSpPr>
        <p:spPr>
          <a:xfrm>
            <a:off x="1127125" y="2829909"/>
            <a:ext cx="10515600" cy="3618517"/>
          </a:xfrm>
        </p:spPr>
        <p:txBody>
          <a:bodyPr anchor="ctr">
            <a:normAutofit/>
          </a:bodyPr>
          <a:lstStyle>
            <a:lvl1pPr marL="0" indent="0" algn="ctr">
              <a:buNone/>
              <a:defRPr sz="1600">
                <a:solidFill>
                  <a:schemeClr val="bg1">
                    <a:lumMod val="50000"/>
                  </a:schemeClr>
                </a:solidFill>
              </a:defRPr>
            </a:lvl1pPr>
          </a:lstStyle>
          <a:p>
            <a:r>
              <a:rPr lang="en-GB" dirty="0"/>
              <a:t>Click icon to add a table</a:t>
            </a:r>
          </a:p>
        </p:txBody>
      </p:sp>
      <p:sp>
        <p:nvSpPr>
          <p:cNvPr id="10" name="Text Placeholder 15">
            <a:extLst>
              <a:ext uri="{FF2B5EF4-FFF2-40B4-BE49-F238E27FC236}">
                <a16:creationId xmlns:a16="http://schemas.microsoft.com/office/drawing/2014/main" id="{7749EE49-306F-7C47-B4E0-86FFEFB460B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773943F0-6F32-874E-970F-3B173336D4C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F7A5E7F0-B436-8A48-BBD1-1524797B47C1}"/>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3" name="Text Placeholder 13">
            <a:extLst>
              <a:ext uri="{FF2B5EF4-FFF2-40B4-BE49-F238E27FC236}">
                <a16:creationId xmlns:a16="http://schemas.microsoft.com/office/drawing/2014/main" id="{10F4DDE1-AC35-F443-BB77-129F3934B7BA}"/>
              </a:ext>
            </a:extLst>
          </p:cNvPr>
          <p:cNvSpPr>
            <a:spLocks noGrp="1"/>
          </p:cNvSpPr>
          <p:nvPr>
            <p:ph type="body" sz="quarter" idx="14"/>
          </p:nvPr>
        </p:nvSpPr>
        <p:spPr>
          <a:xfrm>
            <a:off x="1127124" y="1412875"/>
            <a:ext cx="10514013" cy="1054428"/>
          </a:xfrm>
        </p:spPr>
        <p:txBody>
          <a:bodyPr/>
          <a:lstStyle>
            <a:lvl1pPr marL="0" indent="0">
              <a:buNone/>
              <a:defRPr/>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3630097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3" name="Chart Placeholder 2">
            <a:extLst>
              <a:ext uri="{FF2B5EF4-FFF2-40B4-BE49-F238E27FC236}">
                <a16:creationId xmlns:a16="http://schemas.microsoft.com/office/drawing/2014/main" id="{05E5D537-D626-CA4C-9EED-239BD2C65EBA}"/>
              </a:ext>
            </a:extLst>
          </p:cNvPr>
          <p:cNvSpPr>
            <a:spLocks noGrp="1"/>
          </p:cNvSpPr>
          <p:nvPr>
            <p:ph type="chart" sz="quarter" idx="15" hasCustomPrompt="1"/>
          </p:nvPr>
        </p:nvSpPr>
        <p:spPr>
          <a:xfrm>
            <a:off x="1125539" y="1466722"/>
            <a:ext cx="10515599" cy="4986466"/>
          </a:xfrm>
        </p:spPr>
        <p:txBody>
          <a:bodyPr anchor="ctr">
            <a:normAutofit/>
          </a:bodyPr>
          <a:lstStyle>
            <a:lvl1pPr marL="0" indent="0" algn="ctr">
              <a:buNone/>
              <a:defRPr sz="1600">
                <a:solidFill>
                  <a:schemeClr val="bg1">
                    <a:lumMod val="50000"/>
                  </a:schemeClr>
                </a:solidFill>
              </a:defRPr>
            </a:lvl1pPr>
          </a:lstStyle>
          <a:p>
            <a:r>
              <a:rPr lang="en-GB" dirty="0"/>
              <a:t>Click on icon to add chart</a:t>
            </a:r>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1342191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7749EE49-306F-7C47-B4E0-86FFEFB460B9}"/>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773943F0-6F32-874E-970F-3B173336D4CF}"/>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F7A5E7F0-B436-8A48-BBD1-1524797B47C1}"/>
              </a:ext>
            </a:extLst>
          </p:cNvPr>
          <p:cNvSpPr>
            <a:spLocks noGrp="1"/>
          </p:cNvSpPr>
          <p:nvPr>
            <p:ph type="body" sz="quarter" idx="15"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
        <p:nvSpPr>
          <p:cNvPr id="13" name="Text Placeholder 13">
            <a:extLst>
              <a:ext uri="{FF2B5EF4-FFF2-40B4-BE49-F238E27FC236}">
                <a16:creationId xmlns:a16="http://schemas.microsoft.com/office/drawing/2014/main" id="{10F4DDE1-AC35-F443-BB77-129F3934B7BA}"/>
              </a:ext>
            </a:extLst>
          </p:cNvPr>
          <p:cNvSpPr>
            <a:spLocks noGrp="1"/>
          </p:cNvSpPr>
          <p:nvPr>
            <p:ph type="body" sz="quarter" idx="14"/>
          </p:nvPr>
        </p:nvSpPr>
        <p:spPr>
          <a:xfrm>
            <a:off x="1127124" y="1412875"/>
            <a:ext cx="10514013" cy="1054428"/>
          </a:xfrm>
        </p:spPr>
        <p:txBody>
          <a:bodyPr/>
          <a:lstStyle>
            <a:lvl1pPr marL="0" indent="0">
              <a:buNone/>
              <a:defRPr/>
            </a:lvl1pPr>
            <a:lvl2pPr marL="457200" indent="0">
              <a:buNone/>
              <a:defRPr/>
            </a:lvl2pPr>
          </a:lstStyle>
          <a:p>
            <a:pPr lvl="0"/>
            <a:r>
              <a:rPr lang="en-GB" dirty="0"/>
              <a:t>Click to edit Master text styles</a:t>
            </a:r>
          </a:p>
        </p:txBody>
      </p:sp>
      <p:sp>
        <p:nvSpPr>
          <p:cNvPr id="3" name="Chart Placeholder 2">
            <a:extLst>
              <a:ext uri="{FF2B5EF4-FFF2-40B4-BE49-F238E27FC236}">
                <a16:creationId xmlns:a16="http://schemas.microsoft.com/office/drawing/2014/main" id="{1523A567-9F14-C348-309B-BCD91D199FFB}"/>
              </a:ext>
            </a:extLst>
          </p:cNvPr>
          <p:cNvSpPr>
            <a:spLocks noGrp="1"/>
          </p:cNvSpPr>
          <p:nvPr>
            <p:ph type="chart" sz="quarter" idx="18"/>
          </p:nvPr>
        </p:nvSpPr>
        <p:spPr>
          <a:xfrm>
            <a:off x="1127125" y="2830513"/>
            <a:ext cx="10514012" cy="3617912"/>
          </a:xfrm>
        </p:spPr>
        <p:txBody>
          <a:bodyPr anchor="ctr">
            <a:normAutofit/>
          </a:bodyPr>
          <a:lstStyle>
            <a:lvl1pPr marL="0" marR="0" indent="0" algn="ctr" defTabSz="914400" rtl="0" eaLnBrk="1" fontAlgn="auto" latinLnBrk="0" hangingPunct="1">
              <a:lnSpc>
                <a:spcPct val="120000"/>
              </a:lnSpc>
              <a:spcBef>
                <a:spcPts val="1000"/>
              </a:spcBef>
              <a:spcAft>
                <a:spcPts val="600"/>
              </a:spcAft>
              <a:buClr>
                <a:srgbClr val="000000">
                  <a:lumMod val="85000"/>
                  <a:lumOff val="15000"/>
                </a:srgbClr>
              </a:buClr>
              <a:buSzPct val="100000"/>
              <a:buFont typeface="Arial" panose="020B0604020202020204" pitchFamily="34" charset="0"/>
              <a:buNone/>
              <a:tabLst/>
              <a:defRPr sz="1600">
                <a:solidFill>
                  <a:schemeClr val="bg1">
                    <a:lumMod val="50000"/>
                  </a:schemeClr>
                </a:solidFill>
              </a:defRPr>
            </a:lvl1pPr>
          </a:lstStyle>
          <a:p>
            <a:r>
              <a:rPr lang="en-GB" dirty="0"/>
              <a:t>Click icon to add chart</a:t>
            </a:r>
          </a:p>
        </p:txBody>
      </p:sp>
    </p:spTree>
    <p:extLst>
      <p:ext uri="{BB962C8B-B14F-4D97-AF65-F5344CB8AC3E}">
        <p14:creationId xmlns:p14="http://schemas.microsoft.com/office/powerpoint/2010/main" val="3535178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 Chart Spli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4"/>
            <a:ext cx="5329238" cy="50403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Chart Placeholder 2">
            <a:extLst>
              <a:ext uri="{FF2B5EF4-FFF2-40B4-BE49-F238E27FC236}">
                <a16:creationId xmlns:a16="http://schemas.microsoft.com/office/drawing/2014/main" id="{05E5D537-D626-CA4C-9EED-239BD2C65EBA}"/>
              </a:ext>
            </a:extLst>
          </p:cNvPr>
          <p:cNvSpPr>
            <a:spLocks noGrp="1"/>
          </p:cNvSpPr>
          <p:nvPr>
            <p:ph type="chart" sz="quarter" idx="15" hasCustomPrompt="1"/>
          </p:nvPr>
        </p:nvSpPr>
        <p:spPr>
          <a:xfrm>
            <a:off x="6854825" y="1268413"/>
            <a:ext cx="4786313" cy="5184775"/>
          </a:xfrm>
        </p:spPr>
        <p:txBody>
          <a:bodyPr anchor="ctr">
            <a:normAutofit/>
          </a:bodyPr>
          <a:lstStyle>
            <a:lvl1pPr marL="0" indent="0" algn="ctr">
              <a:buNone/>
              <a:defRPr sz="1400">
                <a:solidFill>
                  <a:schemeClr val="bg1">
                    <a:lumMod val="50000"/>
                  </a:schemeClr>
                </a:solidFill>
              </a:defRPr>
            </a:lvl1pPr>
          </a:lstStyle>
          <a:p>
            <a:r>
              <a:rPr lang="en-GB" dirty="0"/>
              <a:t>Click on icon to add chart</a:t>
            </a:r>
          </a:p>
        </p:txBody>
      </p:sp>
      <p:sp>
        <p:nvSpPr>
          <p:cNvPr id="10" name="Text Placeholder 15">
            <a:extLst>
              <a:ext uri="{FF2B5EF4-FFF2-40B4-BE49-F238E27FC236}">
                <a16:creationId xmlns:a16="http://schemas.microsoft.com/office/drawing/2014/main" id="{644712EB-BADA-7D44-8E10-CEC133C91DE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F86F3B3F-3A83-1142-8F4D-6EB940FB35A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0090B37-94E2-D640-B4BD-E141597C6987}"/>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23441626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Chart + Key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p:nvPr>
        </p:nvSpPr>
        <p:spPr>
          <a:xfrm>
            <a:off x="1127125" y="1412875"/>
            <a:ext cx="5329238" cy="339818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Chart Placeholder 2">
            <a:extLst>
              <a:ext uri="{FF2B5EF4-FFF2-40B4-BE49-F238E27FC236}">
                <a16:creationId xmlns:a16="http://schemas.microsoft.com/office/drawing/2014/main" id="{05E5D537-D626-CA4C-9EED-239BD2C65EBA}"/>
              </a:ext>
            </a:extLst>
          </p:cNvPr>
          <p:cNvSpPr>
            <a:spLocks noGrp="1"/>
          </p:cNvSpPr>
          <p:nvPr>
            <p:ph type="chart" sz="quarter" idx="15" hasCustomPrompt="1"/>
          </p:nvPr>
        </p:nvSpPr>
        <p:spPr>
          <a:xfrm>
            <a:off x="6854825" y="1268413"/>
            <a:ext cx="4786313" cy="5184775"/>
          </a:xfrm>
        </p:spPr>
        <p:txBody>
          <a:bodyPr anchor="ctr">
            <a:normAutofit/>
          </a:bodyPr>
          <a:lstStyle>
            <a:lvl1pPr marL="0" indent="0" algn="ctr">
              <a:buNone/>
              <a:defRPr sz="1400">
                <a:solidFill>
                  <a:schemeClr val="bg1">
                    <a:lumMod val="50000"/>
                  </a:schemeClr>
                </a:solidFill>
              </a:defRPr>
            </a:lvl1pPr>
          </a:lstStyle>
          <a:p>
            <a:r>
              <a:rPr lang="en-GB" dirty="0"/>
              <a:t>Click on icon to add chart</a:t>
            </a:r>
          </a:p>
        </p:txBody>
      </p:sp>
      <p:sp>
        <p:nvSpPr>
          <p:cNvPr id="4" name="Table Placeholder 3">
            <a:extLst>
              <a:ext uri="{FF2B5EF4-FFF2-40B4-BE49-F238E27FC236}">
                <a16:creationId xmlns:a16="http://schemas.microsoft.com/office/drawing/2014/main" id="{B618AFE2-E8F7-834D-9DDE-629D87EEA9C1}"/>
              </a:ext>
            </a:extLst>
          </p:cNvPr>
          <p:cNvSpPr>
            <a:spLocks noGrp="1"/>
          </p:cNvSpPr>
          <p:nvPr>
            <p:ph type="tbl" sz="quarter" idx="16" hasCustomPrompt="1"/>
          </p:nvPr>
        </p:nvSpPr>
        <p:spPr>
          <a:xfrm>
            <a:off x="1127125" y="4996330"/>
            <a:ext cx="5329238" cy="1466384"/>
          </a:xfrm>
        </p:spPr>
        <p:txBody>
          <a:bodyPr anchor="ctr">
            <a:normAutofit/>
          </a:bodyPr>
          <a:lstStyle>
            <a:lvl1pPr marL="0" indent="0" algn="ctr">
              <a:buNone/>
              <a:defRPr sz="1400"/>
            </a:lvl1pPr>
          </a:lstStyle>
          <a:p>
            <a:r>
              <a:rPr lang="en-GB" dirty="0"/>
              <a:t>Click to add table for key statistics from chart</a:t>
            </a:r>
          </a:p>
        </p:txBody>
      </p:sp>
      <p:sp>
        <p:nvSpPr>
          <p:cNvPr id="11" name="Text Placeholder 15">
            <a:extLst>
              <a:ext uri="{FF2B5EF4-FFF2-40B4-BE49-F238E27FC236}">
                <a16:creationId xmlns:a16="http://schemas.microsoft.com/office/drawing/2014/main" id="{E85DF872-509A-0143-9960-A5F3F8F8F7A1}"/>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3" name="Title 10">
            <a:extLst>
              <a:ext uri="{FF2B5EF4-FFF2-40B4-BE49-F238E27FC236}">
                <a16:creationId xmlns:a16="http://schemas.microsoft.com/office/drawing/2014/main" id="{BA0C908D-74C8-7C4B-994F-DAD861EED49D}"/>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5" name="Text Placeholder 2">
            <a:extLst>
              <a:ext uri="{FF2B5EF4-FFF2-40B4-BE49-F238E27FC236}">
                <a16:creationId xmlns:a16="http://schemas.microsoft.com/office/drawing/2014/main" id="{A86E43A4-D34A-2D4E-BF3B-CEFD286E31DD}"/>
              </a:ext>
            </a:extLst>
          </p:cNvPr>
          <p:cNvSpPr>
            <a:spLocks noGrp="1"/>
          </p:cNvSpPr>
          <p:nvPr>
            <p:ph type="body" sz="quarter" idx="17"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3330655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meline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137143480"/>
              </p:ext>
            </p:extLst>
          </p:nvPr>
        </p:nvGraphicFramePr>
        <p:xfrm>
          <a:off x="1127125" y="1954226"/>
          <a:ext cx="10514012" cy="4424037"/>
        </p:xfrm>
        <a:graphic>
          <a:graphicData uri="http://schemas.openxmlformats.org/drawingml/2006/table">
            <a:tbl>
              <a:tblPr bandCol="1">
                <a:tableStyleId>{2D5ABB26-0587-4C30-8999-92F81FD0307C}</a:tableStyleId>
              </a:tblPr>
              <a:tblGrid>
                <a:gridCol w="2628503">
                  <a:extLst>
                    <a:ext uri="{9D8B030D-6E8A-4147-A177-3AD203B41FA5}">
                      <a16:colId xmlns:a16="http://schemas.microsoft.com/office/drawing/2014/main" val="4151945498"/>
                    </a:ext>
                  </a:extLst>
                </a:gridCol>
                <a:gridCol w="2628503">
                  <a:extLst>
                    <a:ext uri="{9D8B030D-6E8A-4147-A177-3AD203B41FA5}">
                      <a16:colId xmlns:a16="http://schemas.microsoft.com/office/drawing/2014/main" val="1382627474"/>
                    </a:ext>
                  </a:extLst>
                </a:gridCol>
                <a:gridCol w="2628503">
                  <a:extLst>
                    <a:ext uri="{9D8B030D-6E8A-4147-A177-3AD203B41FA5}">
                      <a16:colId xmlns:a16="http://schemas.microsoft.com/office/drawing/2014/main" val="2312284562"/>
                    </a:ext>
                  </a:extLst>
                </a:gridCol>
                <a:gridCol w="2628503">
                  <a:extLst>
                    <a:ext uri="{9D8B030D-6E8A-4147-A177-3AD203B41FA5}">
                      <a16:colId xmlns:a16="http://schemas.microsoft.com/office/drawing/2014/main" val="380964293"/>
                    </a:ext>
                  </a:extLst>
                </a:gridCol>
              </a:tblGrid>
              <a:tr h="4424037">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6" y="1509401"/>
            <a:ext cx="2539065"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5" y="2191775"/>
            <a:ext cx="2620415" cy="234423"/>
          </a:xfrm>
        </p:spPr>
        <p:txBody>
          <a:bodyPr wrap="square" lIns="0" rIns="72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3763717" y="1509401"/>
            <a:ext cx="2521883"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3763716" y="2191775"/>
            <a:ext cx="2620415" cy="234423"/>
          </a:xfrm>
        </p:spPr>
        <p:txBody>
          <a:bodyPr wrap="square" lIns="180000" rIns="108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3755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71">
            <a:extLst>
              <a:ext uri="{FF2B5EF4-FFF2-40B4-BE49-F238E27FC236}">
                <a16:creationId xmlns:a16="http://schemas.microsoft.com/office/drawing/2014/main" id="{3B017D52-DE7F-7470-9769-BB78F262FE23}"/>
              </a:ext>
            </a:extLst>
          </p:cNvPr>
          <p:cNvSpPr>
            <a:spLocks noGrp="1"/>
          </p:cNvSpPr>
          <p:nvPr>
            <p:ph type="body" sz="quarter" idx="20" hasCustomPrompt="1"/>
          </p:nvPr>
        </p:nvSpPr>
        <p:spPr>
          <a:xfrm>
            <a:off x="6383126" y="1509401"/>
            <a:ext cx="2521883"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4" name="Text Placeholder 71">
            <a:extLst>
              <a:ext uri="{FF2B5EF4-FFF2-40B4-BE49-F238E27FC236}">
                <a16:creationId xmlns:a16="http://schemas.microsoft.com/office/drawing/2014/main" id="{12F91DAB-62DC-7214-C8DA-BAF8DFBE4E43}"/>
              </a:ext>
            </a:extLst>
          </p:cNvPr>
          <p:cNvSpPr>
            <a:spLocks noGrp="1"/>
          </p:cNvSpPr>
          <p:nvPr>
            <p:ph type="body" sz="quarter" idx="21"/>
          </p:nvPr>
        </p:nvSpPr>
        <p:spPr>
          <a:xfrm>
            <a:off x="6383125" y="2191775"/>
            <a:ext cx="2620415" cy="234423"/>
          </a:xfrm>
        </p:spPr>
        <p:txBody>
          <a:bodyPr wrap="square" lIns="180000" rIns="108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35" name="Straight Connector 34">
            <a:extLst>
              <a:ext uri="{FF2B5EF4-FFF2-40B4-BE49-F238E27FC236}">
                <a16:creationId xmlns:a16="http://schemas.microsoft.com/office/drawing/2014/main" id="{F80E7468-F05F-C07C-1280-04933437A009}"/>
              </a:ext>
            </a:extLst>
          </p:cNvPr>
          <p:cNvCxnSpPr>
            <a:cxnSpLocks/>
          </p:cNvCxnSpPr>
          <p:nvPr userDrawn="1"/>
        </p:nvCxnSpPr>
        <p:spPr>
          <a:xfrm flipH="1">
            <a:off x="6380884"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1">
            <a:extLst>
              <a:ext uri="{FF2B5EF4-FFF2-40B4-BE49-F238E27FC236}">
                <a16:creationId xmlns:a16="http://schemas.microsoft.com/office/drawing/2014/main" id="{B320F7D7-6CEE-C8F7-F85A-A469E5BBCD31}"/>
              </a:ext>
            </a:extLst>
          </p:cNvPr>
          <p:cNvSpPr>
            <a:spLocks noGrp="1"/>
          </p:cNvSpPr>
          <p:nvPr>
            <p:ph type="body" sz="quarter" idx="22" hasCustomPrompt="1"/>
          </p:nvPr>
        </p:nvSpPr>
        <p:spPr>
          <a:xfrm>
            <a:off x="9012132" y="1509401"/>
            <a:ext cx="2620414"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7" name="Text Placeholder 71">
            <a:extLst>
              <a:ext uri="{FF2B5EF4-FFF2-40B4-BE49-F238E27FC236}">
                <a16:creationId xmlns:a16="http://schemas.microsoft.com/office/drawing/2014/main" id="{ED35D730-3761-49FA-9B14-8CD67CF0D9EB}"/>
              </a:ext>
            </a:extLst>
          </p:cNvPr>
          <p:cNvSpPr>
            <a:spLocks noGrp="1"/>
          </p:cNvSpPr>
          <p:nvPr>
            <p:ph type="body" sz="quarter" idx="23"/>
          </p:nvPr>
        </p:nvSpPr>
        <p:spPr>
          <a:xfrm>
            <a:off x="9012131" y="2191775"/>
            <a:ext cx="2620415" cy="234423"/>
          </a:xfrm>
        </p:spPr>
        <p:txBody>
          <a:bodyPr wrap="square" lIns="180000" rIns="108000" anchor="t" anchorCtr="0">
            <a:spAutoFit/>
          </a:bodyPr>
          <a:lstStyle>
            <a:lvl1pPr marL="0" indent="0">
              <a:buNone/>
              <a:defRPr sz="1400" b="0" i="0">
                <a:latin typeface="HelveticaNeueLT Pro 45 Lt" panose="020B0403020202020204" pitchFamily="34" charset="77"/>
                <a:cs typeface="Poppins SemiBold" pitchFamily="2" charset="77"/>
              </a:defRPr>
            </a:lvl1pPr>
          </a:lstStyle>
          <a:p>
            <a:pPr lvl="0"/>
            <a:endParaRPr lang="en-GB" dirty="0"/>
          </a:p>
        </p:txBody>
      </p:sp>
      <p:cxnSp>
        <p:nvCxnSpPr>
          <p:cNvPr id="38" name="Straight Connector 37">
            <a:extLst>
              <a:ext uri="{FF2B5EF4-FFF2-40B4-BE49-F238E27FC236}">
                <a16:creationId xmlns:a16="http://schemas.microsoft.com/office/drawing/2014/main" id="{20E77ECB-FB8D-8A52-B23C-7D981796F366}"/>
              </a:ext>
            </a:extLst>
          </p:cNvPr>
          <p:cNvCxnSpPr>
            <a:cxnSpLocks/>
          </p:cNvCxnSpPr>
          <p:nvPr userDrawn="1"/>
        </p:nvCxnSpPr>
        <p:spPr>
          <a:xfrm flipH="1">
            <a:off x="900989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5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1 –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6934157" y="1456302"/>
            <a:ext cx="4635173" cy="491481"/>
          </a:xfrm>
        </p:spPr>
        <p:txBody>
          <a:bodyPr wrap="square">
            <a:spAutoFit/>
          </a:bodyPr>
          <a:lstStyle>
            <a:lvl1pPr marL="0" indent="0">
              <a:buNone/>
              <a:defRPr sz="1400" spc="300">
                <a:solidFill>
                  <a:schemeClr val="accent1"/>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hasCustomPrompt="1"/>
          </p:nvPr>
        </p:nvSpPr>
        <p:spPr>
          <a:xfrm>
            <a:off x="6934157" y="365125"/>
            <a:ext cx="4635173" cy="856130"/>
          </a:xfrm>
        </p:spPr>
        <p:txBody>
          <a:bodyPr wrap="square" anchor="t">
            <a:normAutofit/>
          </a:bodyPr>
          <a:lstStyle>
            <a:lvl1pPr>
              <a:defRPr sz="5400">
                <a:solidFill>
                  <a:schemeClr val="bg1"/>
                </a:solidFill>
              </a:defRPr>
            </a:lvl1pPr>
          </a:lstStyle>
          <a:p>
            <a:r>
              <a:rPr lang="en-GB" dirty="0"/>
              <a:t>Section XX</a:t>
            </a:r>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2" name="Picture Placeholder 2">
            <a:extLst>
              <a:ext uri="{FF2B5EF4-FFF2-40B4-BE49-F238E27FC236}">
                <a16:creationId xmlns:a16="http://schemas.microsoft.com/office/drawing/2014/main" id="{6DDAF1F3-7F83-6A40-B9B8-7544A40A7549}"/>
              </a:ext>
            </a:extLst>
          </p:cNvPr>
          <p:cNvSpPr>
            <a:spLocks noGrp="1"/>
          </p:cNvSpPr>
          <p:nvPr>
            <p:ph type="pic" sz="quarter" idx="15"/>
          </p:nvPr>
        </p:nvSpPr>
        <p:spPr>
          <a:xfrm>
            <a:off x="739469" y="11"/>
            <a:ext cx="5751820" cy="6857989"/>
          </a:xfrm>
          <a:prstGeom prst="rect">
            <a:avLst/>
          </a:prstGeom>
          <a:solidFill>
            <a:schemeClr val="tx1">
              <a:lumMod val="65000"/>
              <a:lumOff val="3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9" name="Slide Number Placeholder 5">
            <a:extLst>
              <a:ext uri="{FF2B5EF4-FFF2-40B4-BE49-F238E27FC236}">
                <a16:creationId xmlns:a16="http://schemas.microsoft.com/office/drawing/2014/main" id="{4B232B08-8430-DDF6-05D2-B94BEF323AC4}"/>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2236978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4066148832"/>
              </p:ext>
            </p:extLst>
          </p:nvPr>
        </p:nvGraphicFramePr>
        <p:xfrm>
          <a:off x="1127125" y="1954226"/>
          <a:ext cx="10514010" cy="4424037"/>
        </p:xfrm>
        <a:graphic>
          <a:graphicData uri="http://schemas.openxmlformats.org/drawingml/2006/table">
            <a:tbl>
              <a:tblPr bandCol="1">
                <a:tableStyleId>{2D5ABB26-0587-4C30-8999-92F81FD0307C}</a:tableStyleId>
              </a:tblPr>
              <a:tblGrid>
                <a:gridCol w="2102802">
                  <a:extLst>
                    <a:ext uri="{9D8B030D-6E8A-4147-A177-3AD203B41FA5}">
                      <a16:colId xmlns:a16="http://schemas.microsoft.com/office/drawing/2014/main" val="4151945498"/>
                    </a:ext>
                  </a:extLst>
                </a:gridCol>
                <a:gridCol w="2102802">
                  <a:extLst>
                    <a:ext uri="{9D8B030D-6E8A-4147-A177-3AD203B41FA5}">
                      <a16:colId xmlns:a16="http://schemas.microsoft.com/office/drawing/2014/main" val="1382627474"/>
                    </a:ext>
                  </a:extLst>
                </a:gridCol>
                <a:gridCol w="2102802">
                  <a:extLst>
                    <a:ext uri="{9D8B030D-6E8A-4147-A177-3AD203B41FA5}">
                      <a16:colId xmlns:a16="http://schemas.microsoft.com/office/drawing/2014/main" val="2312284562"/>
                    </a:ext>
                  </a:extLst>
                </a:gridCol>
                <a:gridCol w="2102802">
                  <a:extLst>
                    <a:ext uri="{9D8B030D-6E8A-4147-A177-3AD203B41FA5}">
                      <a16:colId xmlns:a16="http://schemas.microsoft.com/office/drawing/2014/main" val="380964293"/>
                    </a:ext>
                  </a:extLst>
                </a:gridCol>
                <a:gridCol w="2102802">
                  <a:extLst>
                    <a:ext uri="{9D8B030D-6E8A-4147-A177-3AD203B41FA5}">
                      <a16:colId xmlns:a16="http://schemas.microsoft.com/office/drawing/2014/main" val="688104628"/>
                    </a:ext>
                  </a:extLst>
                </a:gridCol>
              </a:tblGrid>
              <a:tr h="4424037">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7" y="1509401"/>
            <a:ext cx="2006290"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6" y="2191775"/>
            <a:ext cx="2070570" cy="199670"/>
          </a:xfrm>
        </p:spPr>
        <p:txBody>
          <a:bodyPr wrap="square" lIns="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3240541"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3240541"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3231949"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71">
            <a:extLst>
              <a:ext uri="{FF2B5EF4-FFF2-40B4-BE49-F238E27FC236}">
                <a16:creationId xmlns:a16="http://schemas.microsoft.com/office/drawing/2014/main" id="{19760215-0CDA-0B7C-E085-173D81288F50}"/>
              </a:ext>
            </a:extLst>
          </p:cNvPr>
          <p:cNvSpPr>
            <a:spLocks noGrp="1"/>
          </p:cNvSpPr>
          <p:nvPr>
            <p:ph type="body" sz="quarter" idx="24" hasCustomPrompt="1"/>
          </p:nvPr>
        </p:nvSpPr>
        <p:spPr>
          <a:xfrm>
            <a:off x="5341195"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2" name="Text Placeholder 71">
            <a:extLst>
              <a:ext uri="{FF2B5EF4-FFF2-40B4-BE49-F238E27FC236}">
                <a16:creationId xmlns:a16="http://schemas.microsoft.com/office/drawing/2014/main" id="{FAF31C01-550B-C329-BEB8-C5B713E7E35B}"/>
              </a:ext>
            </a:extLst>
          </p:cNvPr>
          <p:cNvSpPr>
            <a:spLocks noGrp="1"/>
          </p:cNvSpPr>
          <p:nvPr>
            <p:ph type="body" sz="quarter" idx="25"/>
          </p:nvPr>
        </p:nvSpPr>
        <p:spPr>
          <a:xfrm>
            <a:off x="5341195"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23" name="Straight Connector 22">
            <a:extLst>
              <a:ext uri="{FF2B5EF4-FFF2-40B4-BE49-F238E27FC236}">
                <a16:creationId xmlns:a16="http://schemas.microsoft.com/office/drawing/2014/main" id="{948DF492-CBB4-E70E-6E7D-CA29D64F9D1E}"/>
              </a:ext>
            </a:extLst>
          </p:cNvPr>
          <p:cNvCxnSpPr>
            <a:cxnSpLocks/>
          </p:cNvCxnSpPr>
          <p:nvPr userDrawn="1"/>
        </p:nvCxnSpPr>
        <p:spPr>
          <a:xfrm flipH="1">
            <a:off x="5332603"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71">
            <a:extLst>
              <a:ext uri="{FF2B5EF4-FFF2-40B4-BE49-F238E27FC236}">
                <a16:creationId xmlns:a16="http://schemas.microsoft.com/office/drawing/2014/main" id="{4E21B39C-C473-8D3D-CB6E-B0BE98EDA35B}"/>
              </a:ext>
            </a:extLst>
          </p:cNvPr>
          <p:cNvSpPr>
            <a:spLocks noGrp="1"/>
          </p:cNvSpPr>
          <p:nvPr>
            <p:ph type="body" sz="quarter" idx="26" hasCustomPrompt="1"/>
          </p:nvPr>
        </p:nvSpPr>
        <p:spPr>
          <a:xfrm>
            <a:off x="7445024"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5" name="Text Placeholder 71">
            <a:extLst>
              <a:ext uri="{FF2B5EF4-FFF2-40B4-BE49-F238E27FC236}">
                <a16:creationId xmlns:a16="http://schemas.microsoft.com/office/drawing/2014/main" id="{08B3728F-8909-B190-C482-A89D8AEB1DF3}"/>
              </a:ext>
            </a:extLst>
          </p:cNvPr>
          <p:cNvSpPr>
            <a:spLocks noGrp="1"/>
          </p:cNvSpPr>
          <p:nvPr>
            <p:ph type="body" sz="quarter" idx="27"/>
          </p:nvPr>
        </p:nvSpPr>
        <p:spPr>
          <a:xfrm>
            <a:off x="7445024"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27" name="Straight Connector 26">
            <a:extLst>
              <a:ext uri="{FF2B5EF4-FFF2-40B4-BE49-F238E27FC236}">
                <a16:creationId xmlns:a16="http://schemas.microsoft.com/office/drawing/2014/main" id="{83203078-33BC-6599-14D3-7F6047B5781A}"/>
              </a:ext>
            </a:extLst>
          </p:cNvPr>
          <p:cNvCxnSpPr>
            <a:cxnSpLocks/>
          </p:cNvCxnSpPr>
          <p:nvPr userDrawn="1"/>
        </p:nvCxnSpPr>
        <p:spPr>
          <a:xfrm flipH="1">
            <a:off x="7436432"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71">
            <a:extLst>
              <a:ext uri="{FF2B5EF4-FFF2-40B4-BE49-F238E27FC236}">
                <a16:creationId xmlns:a16="http://schemas.microsoft.com/office/drawing/2014/main" id="{2CADF4A6-A720-9DC2-A2EF-FA5DF5788BE1}"/>
              </a:ext>
            </a:extLst>
          </p:cNvPr>
          <p:cNvSpPr>
            <a:spLocks noGrp="1"/>
          </p:cNvSpPr>
          <p:nvPr>
            <p:ph type="body" sz="quarter" idx="28" hasCustomPrompt="1"/>
          </p:nvPr>
        </p:nvSpPr>
        <p:spPr>
          <a:xfrm>
            <a:off x="9546932" y="1509401"/>
            <a:ext cx="2006291"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40" name="Text Placeholder 71">
            <a:extLst>
              <a:ext uri="{FF2B5EF4-FFF2-40B4-BE49-F238E27FC236}">
                <a16:creationId xmlns:a16="http://schemas.microsoft.com/office/drawing/2014/main" id="{AD76C836-5AEB-F4D0-2087-8C524C7EEC9B}"/>
              </a:ext>
            </a:extLst>
          </p:cNvPr>
          <p:cNvSpPr>
            <a:spLocks noGrp="1"/>
          </p:cNvSpPr>
          <p:nvPr>
            <p:ph type="body" sz="quarter" idx="29"/>
          </p:nvPr>
        </p:nvSpPr>
        <p:spPr>
          <a:xfrm>
            <a:off x="9546932" y="2191775"/>
            <a:ext cx="2084678" cy="199670"/>
          </a:xfrm>
        </p:spPr>
        <p:txBody>
          <a:bodyPr wrap="square" lIns="108000" rIns="72000" anchor="t" anchorCtr="0">
            <a:spAutoFit/>
          </a:bodyPr>
          <a:lstStyle>
            <a:lvl1pPr marL="0" indent="0">
              <a:buNone/>
              <a:defRPr sz="1200" b="0" i="0">
                <a:latin typeface="HelveticaNeueLT Pro 45 Lt" panose="020B0403020202020204" pitchFamily="34" charset="77"/>
                <a:cs typeface="Poppins SemiBold" pitchFamily="2" charset="77"/>
              </a:defRPr>
            </a:lvl1pPr>
          </a:lstStyle>
          <a:p>
            <a:pPr lvl="0"/>
            <a:endParaRPr lang="en-GB" dirty="0"/>
          </a:p>
        </p:txBody>
      </p:sp>
      <p:cxnSp>
        <p:nvCxnSpPr>
          <p:cNvPr id="41" name="Straight Connector 40">
            <a:extLst>
              <a:ext uri="{FF2B5EF4-FFF2-40B4-BE49-F238E27FC236}">
                <a16:creationId xmlns:a16="http://schemas.microsoft.com/office/drawing/2014/main" id="{6D4896E7-AC12-4761-CBB5-3456E38C35C7}"/>
              </a:ext>
            </a:extLst>
          </p:cNvPr>
          <p:cNvCxnSpPr>
            <a:cxnSpLocks/>
          </p:cNvCxnSpPr>
          <p:nvPr userDrawn="1"/>
        </p:nvCxnSpPr>
        <p:spPr>
          <a:xfrm flipH="1">
            <a:off x="953834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31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x6">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715411507"/>
              </p:ext>
            </p:extLst>
          </p:nvPr>
        </p:nvGraphicFramePr>
        <p:xfrm>
          <a:off x="1127125" y="1954226"/>
          <a:ext cx="10514010" cy="4424037"/>
        </p:xfrm>
        <a:graphic>
          <a:graphicData uri="http://schemas.openxmlformats.org/drawingml/2006/table">
            <a:tbl>
              <a:tblPr bandCol="1">
                <a:tableStyleId>{2D5ABB26-0587-4C30-8999-92F81FD0307C}</a:tableStyleId>
              </a:tblPr>
              <a:tblGrid>
                <a:gridCol w="1752335">
                  <a:extLst>
                    <a:ext uri="{9D8B030D-6E8A-4147-A177-3AD203B41FA5}">
                      <a16:colId xmlns:a16="http://schemas.microsoft.com/office/drawing/2014/main" val="4151945498"/>
                    </a:ext>
                  </a:extLst>
                </a:gridCol>
                <a:gridCol w="1752335">
                  <a:extLst>
                    <a:ext uri="{9D8B030D-6E8A-4147-A177-3AD203B41FA5}">
                      <a16:colId xmlns:a16="http://schemas.microsoft.com/office/drawing/2014/main" val="1382627474"/>
                    </a:ext>
                  </a:extLst>
                </a:gridCol>
                <a:gridCol w="1752335">
                  <a:extLst>
                    <a:ext uri="{9D8B030D-6E8A-4147-A177-3AD203B41FA5}">
                      <a16:colId xmlns:a16="http://schemas.microsoft.com/office/drawing/2014/main" val="2312284562"/>
                    </a:ext>
                  </a:extLst>
                </a:gridCol>
                <a:gridCol w="1752335">
                  <a:extLst>
                    <a:ext uri="{9D8B030D-6E8A-4147-A177-3AD203B41FA5}">
                      <a16:colId xmlns:a16="http://schemas.microsoft.com/office/drawing/2014/main" val="380964293"/>
                    </a:ext>
                  </a:extLst>
                </a:gridCol>
                <a:gridCol w="1752335">
                  <a:extLst>
                    <a:ext uri="{9D8B030D-6E8A-4147-A177-3AD203B41FA5}">
                      <a16:colId xmlns:a16="http://schemas.microsoft.com/office/drawing/2014/main" val="688104628"/>
                    </a:ext>
                  </a:extLst>
                </a:gridCol>
                <a:gridCol w="1752335">
                  <a:extLst>
                    <a:ext uri="{9D8B030D-6E8A-4147-A177-3AD203B41FA5}">
                      <a16:colId xmlns:a16="http://schemas.microsoft.com/office/drawing/2014/main" val="2519498280"/>
                    </a:ext>
                  </a:extLst>
                </a:gridCol>
              </a:tblGrid>
              <a:tr h="4424037">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7"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6" y="2191775"/>
            <a:ext cx="1737240" cy="182999"/>
          </a:xfrm>
        </p:spPr>
        <p:txBody>
          <a:bodyPr wrap="square" lIns="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2886843"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287825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287825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71">
            <a:extLst>
              <a:ext uri="{FF2B5EF4-FFF2-40B4-BE49-F238E27FC236}">
                <a16:creationId xmlns:a16="http://schemas.microsoft.com/office/drawing/2014/main" id="{C957EA77-36B7-B373-9025-EA65B93D8D2B}"/>
              </a:ext>
            </a:extLst>
          </p:cNvPr>
          <p:cNvSpPr>
            <a:spLocks noGrp="1"/>
          </p:cNvSpPr>
          <p:nvPr>
            <p:ph type="body" sz="quarter" idx="30" hasCustomPrompt="1"/>
          </p:nvPr>
        </p:nvSpPr>
        <p:spPr>
          <a:xfrm>
            <a:off x="4640200"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4" name="Text Placeholder 71">
            <a:extLst>
              <a:ext uri="{FF2B5EF4-FFF2-40B4-BE49-F238E27FC236}">
                <a16:creationId xmlns:a16="http://schemas.microsoft.com/office/drawing/2014/main" id="{9EA1EA5D-2838-74CB-570A-F0525F6E998A}"/>
              </a:ext>
            </a:extLst>
          </p:cNvPr>
          <p:cNvSpPr>
            <a:spLocks noGrp="1"/>
          </p:cNvSpPr>
          <p:nvPr>
            <p:ph type="body" sz="quarter" idx="31"/>
          </p:nvPr>
        </p:nvSpPr>
        <p:spPr>
          <a:xfrm>
            <a:off x="4631607"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5" name="Straight Connector 34">
            <a:extLst>
              <a:ext uri="{FF2B5EF4-FFF2-40B4-BE49-F238E27FC236}">
                <a16:creationId xmlns:a16="http://schemas.microsoft.com/office/drawing/2014/main" id="{4183F375-5717-EBD2-D020-DECBF7B9549E}"/>
              </a:ext>
            </a:extLst>
          </p:cNvPr>
          <p:cNvCxnSpPr>
            <a:cxnSpLocks/>
          </p:cNvCxnSpPr>
          <p:nvPr userDrawn="1"/>
        </p:nvCxnSpPr>
        <p:spPr>
          <a:xfrm flipH="1">
            <a:off x="4631607"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1">
            <a:extLst>
              <a:ext uri="{FF2B5EF4-FFF2-40B4-BE49-F238E27FC236}">
                <a16:creationId xmlns:a16="http://schemas.microsoft.com/office/drawing/2014/main" id="{DE14EAF0-0936-5536-AB88-41D83D167AFD}"/>
              </a:ext>
            </a:extLst>
          </p:cNvPr>
          <p:cNvSpPr>
            <a:spLocks noGrp="1"/>
          </p:cNvSpPr>
          <p:nvPr>
            <p:ph type="body" sz="quarter" idx="32" hasCustomPrompt="1"/>
          </p:nvPr>
        </p:nvSpPr>
        <p:spPr>
          <a:xfrm>
            <a:off x="6391945"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37" name="Text Placeholder 71">
            <a:extLst>
              <a:ext uri="{FF2B5EF4-FFF2-40B4-BE49-F238E27FC236}">
                <a16:creationId xmlns:a16="http://schemas.microsoft.com/office/drawing/2014/main" id="{52501233-5ADD-AD15-B892-F7F67368F9B0}"/>
              </a:ext>
            </a:extLst>
          </p:cNvPr>
          <p:cNvSpPr>
            <a:spLocks noGrp="1"/>
          </p:cNvSpPr>
          <p:nvPr>
            <p:ph type="body" sz="quarter" idx="33"/>
          </p:nvPr>
        </p:nvSpPr>
        <p:spPr>
          <a:xfrm>
            <a:off x="6383352"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8" name="Straight Connector 37">
            <a:extLst>
              <a:ext uri="{FF2B5EF4-FFF2-40B4-BE49-F238E27FC236}">
                <a16:creationId xmlns:a16="http://schemas.microsoft.com/office/drawing/2014/main" id="{66487634-11F7-9203-EE94-431627F7AF65}"/>
              </a:ext>
            </a:extLst>
          </p:cNvPr>
          <p:cNvCxnSpPr>
            <a:cxnSpLocks/>
          </p:cNvCxnSpPr>
          <p:nvPr userDrawn="1"/>
        </p:nvCxnSpPr>
        <p:spPr>
          <a:xfrm flipH="1">
            <a:off x="6383352"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71">
            <a:extLst>
              <a:ext uri="{FF2B5EF4-FFF2-40B4-BE49-F238E27FC236}">
                <a16:creationId xmlns:a16="http://schemas.microsoft.com/office/drawing/2014/main" id="{17F327B7-18CB-EBE6-EF02-FD1055B5B2A5}"/>
              </a:ext>
            </a:extLst>
          </p:cNvPr>
          <p:cNvSpPr>
            <a:spLocks noGrp="1"/>
          </p:cNvSpPr>
          <p:nvPr>
            <p:ph type="body" sz="quarter" idx="34" hasCustomPrompt="1"/>
          </p:nvPr>
        </p:nvSpPr>
        <p:spPr>
          <a:xfrm>
            <a:off x="8144599"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43" name="Text Placeholder 71">
            <a:extLst>
              <a:ext uri="{FF2B5EF4-FFF2-40B4-BE49-F238E27FC236}">
                <a16:creationId xmlns:a16="http://schemas.microsoft.com/office/drawing/2014/main" id="{1640A505-4F6C-02C5-687B-60E6597E9598}"/>
              </a:ext>
            </a:extLst>
          </p:cNvPr>
          <p:cNvSpPr>
            <a:spLocks noGrp="1"/>
          </p:cNvSpPr>
          <p:nvPr>
            <p:ph type="body" sz="quarter" idx="35"/>
          </p:nvPr>
        </p:nvSpPr>
        <p:spPr>
          <a:xfrm>
            <a:off x="8136006"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4" name="Straight Connector 43">
            <a:extLst>
              <a:ext uri="{FF2B5EF4-FFF2-40B4-BE49-F238E27FC236}">
                <a16:creationId xmlns:a16="http://schemas.microsoft.com/office/drawing/2014/main" id="{8E900166-8843-B0AD-CE1A-8AFC39282FD8}"/>
              </a:ext>
            </a:extLst>
          </p:cNvPr>
          <p:cNvCxnSpPr>
            <a:cxnSpLocks/>
          </p:cNvCxnSpPr>
          <p:nvPr userDrawn="1"/>
        </p:nvCxnSpPr>
        <p:spPr>
          <a:xfrm flipH="1">
            <a:off x="8136006"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71">
            <a:extLst>
              <a:ext uri="{FF2B5EF4-FFF2-40B4-BE49-F238E27FC236}">
                <a16:creationId xmlns:a16="http://schemas.microsoft.com/office/drawing/2014/main" id="{2D153FE8-A9A8-7E08-8194-963C315397D8}"/>
              </a:ext>
            </a:extLst>
          </p:cNvPr>
          <p:cNvSpPr>
            <a:spLocks noGrp="1"/>
          </p:cNvSpPr>
          <p:nvPr>
            <p:ph type="body" sz="quarter" idx="36" hasCustomPrompt="1"/>
          </p:nvPr>
        </p:nvSpPr>
        <p:spPr>
          <a:xfrm>
            <a:off x="9897253"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Year</a:t>
            </a:r>
          </a:p>
        </p:txBody>
      </p:sp>
      <p:sp>
        <p:nvSpPr>
          <p:cNvPr id="46" name="Text Placeholder 71">
            <a:extLst>
              <a:ext uri="{FF2B5EF4-FFF2-40B4-BE49-F238E27FC236}">
                <a16:creationId xmlns:a16="http://schemas.microsoft.com/office/drawing/2014/main" id="{57C9E826-575C-7AB2-7129-0C20540E37E7}"/>
              </a:ext>
            </a:extLst>
          </p:cNvPr>
          <p:cNvSpPr>
            <a:spLocks noGrp="1"/>
          </p:cNvSpPr>
          <p:nvPr>
            <p:ph type="body" sz="quarter" idx="37"/>
          </p:nvPr>
        </p:nvSpPr>
        <p:spPr>
          <a:xfrm>
            <a:off x="988866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7" name="Straight Connector 46">
            <a:extLst>
              <a:ext uri="{FF2B5EF4-FFF2-40B4-BE49-F238E27FC236}">
                <a16:creationId xmlns:a16="http://schemas.microsoft.com/office/drawing/2014/main" id="{5C6512B8-E246-34F0-2C5F-F93CEB6AAE33}"/>
              </a:ext>
            </a:extLst>
          </p:cNvPr>
          <p:cNvCxnSpPr>
            <a:cxnSpLocks/>
          </p:cNvCxnSpPr>
          <p:nvPr userDrawn="1"/>
        </p:nvCxnSpPr>
        <p:spPr>
          <a:xfrm flipH="1">
            <a:off x="988866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2665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x12">
    <p:spTree>
      <p:nvGrpSpPr>
        <p:cNvPr id="1" name=""/>
        <p:cNvGrpSpPr/>
        <p:nvPr/>
      </p:nvGrpSpPr>
      <p:grpSpPr>
        <a:xfrm>
          <a:off x="0" y="0"/>
          <a:ext cx="0" cy="0"/>
          <a:chOff x="0" y="0"/>
          <a:chExt cx="0" cy="0"/>
        </a:xfrm>
      </p:grpSpPr>
      <p:graphicFrame>
        <p:nvGraphicFramePr>
          <p:cNvPr id="83" name="Table 82">
            <a:extLst>
              <a:ext uri="{FF2B5EF4-FFF2-40B4-BE49-F238E27FC236}">
                <a16:creationId xmlns:a16="http://schemas.microsoft.com/office/drawing/2014/main" id="{B96D1CAB-5350-CE01-34A2-58F055C21784}"/>
              </a:ext>
            </a:extLst>
          </p:cNvPr>
          <p:cNvGraphicFramePr>
            <a:graphicFrameLocks noGrp="1"/>
          </p:cNvGraphicFramePr>
          <p:nvPr userDrawn="1">
            <p:extLst>
              <p:ext uri="{D42A27DB-BD31-4B8C-83A1-F6EECF244321}">
                <p14:modId xmlns:p14="http://schemas.microsoft.com/office/powerpoint/2010/main" val="229437262"/>
              </p:ext>
            </p:extLst>
          </p:nvPr>
        </p:nvGraphicFramePr>
        <p:xfrm>
          <a:off x="1127125" y="4563989"/>
          <a:ext cx="10514010" cy="1889199"/>
        </p:xfrm>
        <a:graphic>
          <a:graphicData uri="http://schemas.openxmlformats.org/drawingml/2006/table">
            <a:tbl>
              <a:tblPr bandCol="1">
                <a:tableStyleId>{2D5ABB26-0587-4C30-8999-92F81FD0307C}</a:tableStyleId>
              </a:tblPr>
              <a:tblGrid>
                <a:gridCol w="1752335">
                  <a:extLst>
                    <a:ext uri="{9D8B030D-6E8A-4147-A177-3AD203B41FA5}">
                      <a16:colId xmlns:a16="http://schemas.microsoft.com/office/drawing/2014/main" val="4151945498"/>
                    </a:ext>
                  </a:extLst>
                </a:gridCol>
                <a:gridCol w="1752335">
                  <a:extLst>
                    <a:ext uri="{9D8B030D-6E8A-4147-A177-3AD203B41FA5}">
                      <a16:colId xmlns:a16="http://schemas.microsoft.com/office/drawing/2014/main" val="1382627474"/>
                    </a:ext>
                  </a:extLst>
                </a:gridCol>
                <a:gridCol w="1752335">
                  <a:extLst>
                    <a:ext uri="{9D8B030D-6E8A-4147-A177-3AD203B41FA5}">
                      <a16:colId xmlns:a16="http://schemas.microsoft.com/office/drawing/2014/main" val="2312284562"/>
                    </a:ext>
                  </a:extLst>
                </a:gridCol>
                <a:gridCol w="1752335">
                  <a:extLst>
                    <a:ext uri="{9D8B030D-6E8A-4147-A177-3AD203B41FA5}">
                      <a16:colId xmlns:a16="http://schemas.microsoft.com/office/drawing/2014/main" val="380964293"/>
                    </a:ext>
                  </a:extLst>
                </a:gridCol>
                <a:gridCol w="1752335">
                  <a:extLst>
                    <a:ext uri="{9D8B030D-6E8A-4147-A177-3AD203B41FA5}">
                      <a16:colId xmlns:a16="http://schemas.microsoft.com/office/drawing/2014/main" val="688104628"/>
                    </a:ext>
                  </a:extLst>
                </a:gridCol>
                <a:gridCol w="1752335">
                  <a:extLst>
                    <a:ext uri="{9D8B030D-6E8A-4147-A177-3AD203B41FA5}">
                      <a16:colId xmlns:a16="http://schemas.microsoft.com/office/drawing/2014/main" val="2519498280"/>
                    </a:ext>
                  </a:extLst>
                </a:gridCol>
              </a:tblGrid>
              <a:tr h="1889199">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graphicFrame>
        <p:nvGraphicFramePr>
          <p:cNvPr id="7" name="Table 6">
            <a:extLst>
              <a:ext uri="{FF2B5EF4-FFF2-40B4-BE49-F238E27FC236}">
                <a16:creationId xmlns:a16="http://schemas.microsoft.com/office/drawing/2014/main" id="{D0DBF8F7-7F37-6B59-1D7C-A0C4A57E3F41}"/>
              </a:ext>
            </a:extLst>
          </p:cNvPr>
          <p:cNvGraphicFramePr>
            <a:graphicFrameLocks noGrp="1"/>
          </p:cNvGraphicFramePr>
          <p:nvPr userDrawn="1">
            <p:extLst>
              <p:ext uri="{D42A27DB-BD31-4B8C-83A1-F6EECF244321}">
                <p14:modId xmlns:p14="http://schemas.microsoft.com/office/powerpoint/2010/main" val="1428376801"/>
              </p:ext>
            </p:extLst>
          </p:nvPr>
        </p:nvGraphicFramePr>
        <p:xfrm>
          <a:off x="1127125" y="1954227"/>
          <a:ext cx="10514010" cy="1889199"/>
        </p:xfrm>
        <a:graphic>
          <a:graphicData uri="http://schemas.openxmlformats.org/drawingml/2006/table">
            <a:tbl>
              <a:tblPr bandCol="1">
                <a:tableStyleId>{2D5ABB26-0587-4C30-8999-92F81FD0307C}</a:tableStyleId>
              </a:tblPr>
              <a:tblGrid>
                <a:gridCol w="1752335">
                  <a:extLst>
                    <a:ext uri="{9D8B030D-6E8A-4147-A177-3AD203B41FA5}">
                      <a16:colId xmlns:a16="http://schemas.microsoft.com/office/drawing/2014/main" val="4151945498"/>
                    </a:ext>
                  </a:extLst>
                </a:gridCol>
                <a:gridCol w="1752335">
                  <a:extLst>
                    <a:ext uri="{9D8B030D-6E8A-4147-A177-3AD203B41FA5}">
                      <a16:colId xmlns:a16="http://schemas.microsoft.com/office/drawing/2014/main" val="1382627474"/>
                    </a:ext>
                  </a:extLst>
                </a:gridCol>
                <a:gridCol w="1752335">
                  <a:extLst>
                    <a:ext uri="{9D8B030D-6E8A-4147-A177-3AD203B41FA5}">
                      <a16:colId xmlns:a16="http://schemas.microsoft.com/office/drawing/2014/main" val="2312284562"/>
                    </a:ext>
                  </a:extLst>
                </a:gridCol>
                <a:gridCol w="1752335">
                  <a:extLst>
                    <a:ext uri="{9D8B030D-6E8A-4147-A177-3AD203B41FA5}">
                      <a16:colId xmlns:a16="http://schemas.microsoft.com/office/drawing/2014/main" val="380964293"/>
                    </a:ext>
                  </a:extLst>
                </a:gridCol>
                <a:gridCol w="1752335">
                  <a:extLst>
                    <a:ext uri="{9D8B030D-6E8A-4147-A177-3AD203B41FA5}">
                      <a16:colId xmlns:a16="http://schemas.microsoft.com/office/drawing/2014/main" val="688104628"/>
                    </a:ext>
                  </a:extLst>
                </a:gridCol>
                <a:gridCol w="1752335">
                  <a:extLst>
                    <a:ext uri="{9D8B030D-6E8A-4147-A177-3AD203B41FA5}">
                      <a16:colId xmlns:a16="http://schemas.microsoft.com/office/drawing/2014/main" val="2519498280"/>
                    </a:ext>
                  </a:extLst>
                </a:gridCol>
              </a:tblGrid>
              <a:tr h="1889199">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noFill/>
                  </a:tcPr>
                </a:tc>
                <a:tc>
                  <a:txBody>
                    <a:bodyPr/>
                    <a:lstStyle/>
                    <a:p>
                      <a:pPr marL="0" algn="l" defTabSz="914400" rtl="0" eaLnBrk="1" latinLnBrk="0" hangingPunct="1">
                        <a:lnSpc>
                          <a:spcPct val="120000"/>
                        </a:lnSpc>
                        <a:spcAft>
                          <a:spcPts val="2400"/>
                        </a:spcAft>
                      </a:pPr>
                      <a:endParaRPr lang="en-US" sz="1600" kern="1200" dirty="0">
                        <a:solidFill>
                          <a:schemeClr val="tx1"/>
                        </a:solidFill>
                        <a:latin typeface="+mn-lt"/>
                        <a:ea typeface="+mn-ea"/>
                        <a:cs typeface="+mn-cs"/>
                      </a:endParaRPr>
                    </a:p>
                  </a:txBody>
                  <a:tcPr marL="288000" marR="288000" marT="360000" marB="288000">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18" name="Text Placeholder 71">
            <a:extLst>
              <a:ext uri="{FF2B5EF4-FFF2-40B4-BE49-F238E27FC236}">
                <a16:creationId xmlns:a16="http://schemas.microsoft.com/office/drawing/2014/main" id="{85FAC24B-6F96-E560-CFD8-A88B7300FFE3}"/>
              </a:ext>
            </a:extLst>
          </p:cNvPr>
          <p:cNvSpPr>
            <a:spLocks noGrp="1"/>
          </p:cNvSpPr>
          <p:nvPr>
            <p:ph type="body" sz="quarter" idx="14" hasCustomPrompt="1"/>
          </p:nvPr>
        </p:nvSpPr>
        <p:spPr>
          <a:xfrm>
            <a:off x="1127127"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26" name="Text Placeholder 71">
            <a:extLst>
              <a:ext uri="{FF2B5EF4-FFF2-40B4-BE49-F238E27FC236}">
                <a16:creationId xmlns:a16="http://schemas.microsoft.com/office/drawing/2014/main" id="{A1A96675-DC12-BE50-4A69-91FDFAE7435F}"/>
              </a:ext>
            </a:extLst>
          </p:cNvPr>
          <p:cNvSpPr>
            <a:spLocks noGrp="1"/>
          </p:cNvSpPr>
          <p:nvPr>
            <p:ph type="body" sz="quarter" idx="17"/>
          </p:nvPr>
        </p:nvSpPr>
        <p:spPr>
          <a:xfrm>
            <a:off x="1127126" y="2191775"/>
            <a:ext cx="1737240" cy="182999"/>
          </a:xfrm>
        </p:spPr>
        <p:txBody>
          <a:bodyPr wrap="square" lIns="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28" name="Straight Connector 27">
            <a:extLst>
              <a:ext uri="{FF2B5EF4-FFF2-40B4-BE49-F238E27FC236}">
                <a16:creationId xmlns:a16="http://schemas.microsoft.com/office/drawing/2014/main" id="{DF22D8A1-18E4-27F7-6216-D9994AA110B2}"/>
              </a:ext>
            </a:extLst>
          </p:cNvPr>
          <p:cNvCxnSpPr>
            <a:cxnSpLocks/>
          </p:cNvCxnSpPr>
          <p:nvPr userDrawn="1"/>
        </p:nvCxnSpPr>
        <p:spPr>
          <a:xfrm flipH="1">
            <a:off x="1127125" y="1954227"/>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82280E-436B-4794-7846-8C253751ED84}"/>
              </a:ext>
            </a:extLst>
          </p:cNvPr>
          <p:cNvCxnSpPr>
            <a:cxnSpLocks/>
          </p:cNvCxnSpPr>
          <p:nvPr userDrawn="1"/>
        </p:nvCxnSpPr>
        <p:spPr>
          <a:xfrm flipH="1">
            <a:off x="1127125"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71">
            <a:extLst>
              <a:ext uri="{FF2B5EF4-FFF2-40B4-BE49-F238E27FC236}">
                <a16:creationId xmlns:a16="http://schemas.microsoft.com/office/drawing/2014/main" id="{D2C2BF63-6697-EC97-929F-4A7B7A704577}"/>
              </a:ext>
            </a:extLst>
          </p:cNvPr>
          <p:cNvSpPr>
            <a:spLocks noGrp="1"/>
          </p:cNvSpPr>
          <p:nvPr>
            <p:ph type="body" sz="quarter" idx="18" hasCustomPrompt="1"/>
          </p:nvPr>
        </p:nvSpPr>
        <p:spPr>
          <a:xfrm>
            <a:off x="2886843" y="1509369"/>
            <a:ext cx="1683308" cy="301493"/>
          </a:xfrm>
        </p:spPr>
        <p:txBody>
          <a:bodyPr wrap="square" lIns="0" rIns="72000" anchor="ctr" anchorCtr="0">
            <a:spAutoFit/>
          </a:bodyPr>
          <a:lstStyle>
            <a:lvl1pPr marL="0" marR="0" indent="0" algn="l"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sz="1800" b="0" i="0">
                <a:latin typeface="HelveticaNeueLT Pro 65 Md" panose="020B0604020202020204" pitchFamily="34" charset="77"/>
                <a:cs typeface="Poppins SemiBold" pitchFamily="2" charset="77"/>
              </a:defRPr>
            </a:lvl1pPr>
          </a:lstStyle>
          <a:p>
            <a:pPr marL="0" marR="0" lvl="0" indent="0" algn="l"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a:pPr>
            <a:r>
              <a:rPr lang="en-GB" dirty="0"/>
              <a:t>Month</a:t>
            </a:r>
          </a:p>
        </p:txBody>
      </p:sp>
      <p:sp>
        <p:nvSpPr>
          <p:cNvPr id="31" name="Text Placeholder 71">
            <a:extLst>
              <a:ext uri="{FF2B5EF4-FFF2-40B4-BE49-F238E27FC236}">
                <a16:creationId xmlns:a16="http://schemas.microsoft.com/office/drawing/2014/main" id="{F705FF35-142C-7E00-3BD6-16C7371826FA}"/>
              </a:ext>
            </a:extLst>
          </p:cNvPr>
          <p:cNvSpPr>
            <a:spLocks noGrp="1"/>
          </p:cNvSpPr>
          <p:nvPr>
            <p:ph type="body" sz="quarter" idx="19"/>
          </p:nvPr>
        </p:nvSpPr>
        <p:spPr>
          <a:xfrm>
            <a:off x="287825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2" name="Straight Connector 31">
            <a:extLst>
              <a:ext uri="{FF2B5EF4-FFF2-40B4-BE49-F238E27FC236}">
                <a16:creationId xmlns:a16="http://schemas.microsoft.com/office/drawing/2014/main" id="{FE36011F-1943-86E3-4093-52154780AE9A}"/>
              </a:ext>
            </a:extLst>
          </p:cNvPr>
          <p:cNvCxnSpPr>
            <a:cxnSpLocks/>
          </p:cNvCxnSpPr>
          <p:nvPr userDrawn="1"/>
        </p:nvCxnSpPr>
        <p:spPr>
          <a:xfrm flipH="1">
            <a:off x="287825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71">
            <a:extLst>
              <a:ext uri="{FF2B5EF4-FFF2-40B4-BE49-F238E27FC236}">
                <a16:creationId xmlns:a16="http://schemas.microsoft.com/office/drawing/2014/main" id="{C957EA77-36B7-B373-9025-EA65B93D8D2B}"/>
              </a:ext>
            </a:extLst>
          </p:cNvPr>
          <p:cNvSpPr>
            <a:spLocks noGrp="1"/>
          </p:cNvSpPr>
          <p:nvPr>
            <p:ph type="body" sz="quarter" idx="30" hasCustomPrompt="1"/>
          </p:nvPr>
        </p:nvSpPr>
        <p:spPr>
          <a:xfrm>
            <a:off x="4640200"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34" name="Text Placeholder 71">
            <a:extLst>
              <a:ext uri="{FF2B5EF4-FFF2-40B4-BE49-F238E27FC236}">
                <a16:creationId xmlns:a16="http://schemas.microsoft.com/office/drawing/2014/main" id="{9EA1EA5D-2838-74CB-570A-F0525F6E998A}"/>
              </a:ext>
            </a:extLst>
          </p:cNvPr>
          <p:cNvSpPr>
            <a:spLocks noGrp="1"/>
          </p:cNvSpPr>
          <p:nvPr>
            <p:ph type="body" sz="quarter" idx="31"/>
          </p:nvPr>
        </p:nvSpPr>
        <p:spPr>
          <a:xfrm>
            <a:off x="4631607"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5" name="Straight Connector 34">
            <a:extLst>
              <a:ext uri="{FF2B5EF4-FFF2-40B4-BE49-F238E27FC236}">
                <a16:creationId xmlns:a16="http://schemas.microsoft.com/office/drawing/2014/main" id="{4183F375-5717-EBD2-D020-DECBF7B9549E}"/>
              </a:ext>
            </a:extLst>
          </p:cNvPr>
          <p:cNvCxnSpPr>
            <a:cxnSpLocks/>
          </p:cNvCxnSpPr>
          <p:nvPr userDrawn="1"/>
        </p:nvCxnSpPr>
        <p:spPr>
          <a:xfrm flipH="1">
            <a:off x="4631607"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1">
            <a:extLst>
              <a:ext uri="{FF2B5EF4-FFF2-40B4-BE49-F238E27FC236}">
                <a16:creationId xmlns:a16="http://schemas.microsoft.com/office/drawing/2014/main" id="{DE14EAF0-0936-5536-AB88-41D83D167AFD}"/>
              </a:ext>
            </a:extLst>
          </p:cNvPr>
          <p:cNvSpPr>
            <a:spLocks noGrp="1"/>
          </p:cNvSpPr>
          <p:nvPr>
            <p:ph type="body" sz="quarter" idx="32" hasCustomPrompt="1"/>
          </p:nvPr>
        </p:nvSpPr>
        <p:spPr>
          <a:xfrm>
            <a:off x="6391945"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37" name="Text Placeholder 71">
            <a:extLst>
              <a:ext uri="{FF2B5EF4-FFF2-40B4-BE49-F238E27FC236}">
                <a16:creationId xmlns:a16="http://schemas.microsoft.com/office/drawing/2014/main" id="{52501233-5ADD-AD15-B892-F7F67368F9B0}"/>
              </a:ext>
            </a:extLst>
          </p:cNvPr>
          <p:cNvSpPr>
            <a:spLocks noGrp="1"/>
          </p:cNvSpPr>
          <p:nvPr>
            <p:ph type="body" sz="quarter" idx="33"/>
          </p:nvPr>
        </p:nvSpPr>
        <p:spPr>
          <a:xfrm>
            <a:off x="6383352"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38" name="Straight Connector 37">
            <a:extLst>
              <a:ext uri="{FF2B5EF4-FFF2-40B4-BE49-F238E27FC236}">
                <a16:creationId xmlns:a16="http://schemas.microsoft.com/office/drawing/2014/main" id="{66487634-11F7-9203-EE94-431627F7AF65}"/>
              </a:ext>
            </a:extLst>
          </p:cNvPr>
          <p:cNvCxnSpPr>
            <a:cxnSpLocks/>
          </p:cNvCxnSpPr>
          <p:nvPr userDrawn="1"/>
        </p:nvCxnSpPr>
        <p:spPr>
          <a:xfrm flipH="1">
            <a:off x="6383352"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71">
            <a:extLst>
              <a:ext uri="{FF2B5EF4-FFF2-40B4-BE49-F238E27FC236}">
                <a16:creationId xmlns:a16="http://schemas.microsoft.com/office/drawing/2014/main" id="{17F327B7-18CB-EBE6-EF02-FD1055B5B2A5}"/>
              </a:ext>
            </a:extLst>
          </p:cNvPr>
          <p:cNvSpPr>
            <a:spLocks noGrp="1"/>
          </p:cNvSpPr>
          <p:nvPr>
            <p:ph type="body" sz="quarter" idx="34" hasCustomPrompt="1"/>
          </p:nvPr>
        </p:nvSpPr>
        <p:spPr>
          <a:xfrm>
            <a:off x="8144599"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43" name="Text Placeholder 71">
            <a:extLst>
              <a:ext uri="{FF2B5EF4-FFF2-40B4-BE49-F238E27FC236}">
                <a16:creationId xmlns:a16="http://schemas.microsoft.com/office/drawing/2014/main" id="{1640A505-4F6C-02C5-687B-60E6597E9598}"/>
              </a:ext>
            </a:extLst>
          </p:cNvPr>
          <p:cNvSpPr>
            <a:spLocks noGrp="1"/>
          </p:cNvSpPr>
          <p:nvPr>
            <p:ph type="body" sz="quarter" idx="35"/>
          </p:nvPr>
        </p:nvSpPr>
        <p:spPr>
          <a:xfrm>
            <a:off x="8136006"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4" name="Straight Connector 43">
            <a:extLst>
              <a:ext uri="{FF2B5EF4-FFF2-40B4-BE49-F238E27FC236}">
                <a16:creationId xmlns:a16="http://schemas.microsoft.com/office/drawing/2014/main" id="{8E900166-8843-B0AD-CE1A-8AFC39282FD8}"/>
              </a:ext>
            </a:extLst>
          </p:cNvPr>
          <p:cNvCxnSpPr>
            <a:cxnSpLocks/>
          </p:cNvCxnSpPr>
          <p:nvPr userDrawn="1"/>
        </p:nvCxnSpPr>
        <p:spPr>
          <a:xfrm flipH="1">
            <a:off x="8136006"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71">
            <a:extLst>
              <a:ext uri="{FF2B5EF4-FFF2-40B4-BE49-F238E27FC236}">
                <a16:creationId xmlns:a16="http://schemas.microsoft.com/office/drawing/2014/main" id="{2D153FE8-A9A8-7E08-8194-963C315397D8}"/>
              </a:ext>
            </a:extLst>
          </p:cNvPr>
          <p:cNvSpPr>
            <a:spLocks noGrp="1"/>
          </p:cNvSpPr>
          <p:nvPr>
            <p:ph type="body" sz="quarter" idx="36" hasCustomPrompt="1"/>
          </p:nvPr>
        </p:nvSpPr>
        <p:spPr>
          <a:xfrm>
            <a:off x="9897253" y="1509401"/>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46" name="Text Placeholder 71">
            <a:extLst>
              <a:ext uri="{FF2B5EF4-FFF2-40B4-BE49-F238E27FC236}">
                <a16:creationId xmlns:a16="http://schemas.microsoft.com/office/drawing/2014/main" id="{57C9E826-575C-7AB2-7129-0C20540E37E7}"/>
              </a:ext>
            </a:extLst>
          </p:cNvPr>
          <p:cNvSpPr>
            <a:spLocks noGrp="1"/>
          </p:cNvSpPr>
          <p:nvPr>
            <p:ph type="body" sz="quarter" idx="37"/>
          </p:nvPr>
        </p:nvSpPr>
        <p:spPr>
          <a:xfrm>
            <a:off x="9888660" y="2191775"/>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47" name="Straight Connector 46">
            <a:extLst>
              <a:ext uri="{FF2B5EF4-FFF2-40B4-BE49-F238E27FC236}">
                <a16:creationId xmlns:a16="http://schemas.microsoft.com/office/drawing/2014/main" id="{5C6512B8-E246-34F0-2C5F-F93CEB6AAE33}"/>
              </a:ext>
            </a:extLst>
          </p:cNvPr>
          <p:cNvCxnSpPr>
            <a:cxnSpLocks/>
          </p:cNvCxnSpPr>
          <p:nvPr userDrawn="1"/>
        </p:nvCxnSpPr>
        <p:spPr>
          <a:xfrm flipH="1">
            <a:off x="9888660" y="1970953"/>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71">
            <a:extLst>
              <a:ext uri="{FF2B5EF4-FFF2-40B4-BE49-F238E27FC236}">
                <a16:creationId xmlns:a16="http://schemas.microsoft.com/office/drawing/2014/main" id="{26D55C60-0829-FB86-2D4E-B47EE51D98CF}"/>
              </a:ext>
            </a:extLst>
          </p:cNvPr>
          <p:cNvSpPr>
            <a:spLocks noGrp="1"/>
          </p:cNvSpPr>
          <p:nvPr>
            <p:ph type="body" sz="quarter" idx="38" hasCustomPrompt="1"/>
          </p:nvPr>
        </p:nvSpPr>
        <p:spPr>
          <a:xfrm>
            <a:off x="1127127"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65" name="Text Placeholder 71">
            <a:extLst>
              <a:ext uri="{FF2B5EF4-FFF2-40B4-BE49-F238E27FC236}">
                <a16:creationId xmlns:a16="http://schemas.microsoft.com/office/drawing/2014/main" id="{9DC9CC29-0BE9-E000-E688-3476A9897FC3}"/>
              </a:ext>
            </a:extLst>
          </p:cNvPr>
          <p:cNvSpPr>
            <a:spLocks noGrp="1"/>
          </p:cNvSpPr>
          <p:nvPr>
            <p:ph type="body" sz="quarter" idx="39"/>
          </p:nvPr>
        </p:nvSpPr>
        <p:spPr>
          <a:xfrm>
            <a:off x="1127126" y="4801537"/>
            <a:ext cx="1737240" cy="182999"/>
          </a:xfrm>
        </p:spPr>
        <p:txBody>
          <a:bodyPr wrap="square" lIns="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66" name="Straight Connector 65">
            <a:extLst>
              <a:ext uri="{FF2B5EF4-FFF2-40B4-BE49-F238E27FC236}">
                <a16:creationId xmlns:a16="http://schemas.microsoft.com/office/drawing/2014/main" id="{916AE242-5812-C6D0-0B33-4FED38F1BE51}"/>
              </a:ext>
            </a:extLst>
          </p:cNvPr>
          <p:cNvCxnSpPr>
            <a:cxnSpLocks/>
          </p:cNvCxnSpPr>
          <p:nvPr userDrawn="1"/>
        </p:nvCxnSpPr>
        <p:spPr>
          <a:xfrm flipH="1">
            <a:off x="1127125" y="4563989"/>
            <a:ext cx="1051401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4E973BA-A6F5-646A-58E0-74CBF3A351C6}"/>
              </a:ext>
            </a:extLst>
          </p:cNvPr>
          <p:cNvCxnSpPr>
            <a:cxnSpLocks/>
          </p:cNvCxnSpPr>
          <p:nvPr userDrawn="1"/>
        </p:nvCxnSpPr>
        <p:spPr>
          <a:xfrm flipH="1">
            <a:off x="1127125"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Text Placeholder 71">
            <a:extLst>
              <a:ext uri="{FF2B5EF4-FFF2-40B4-BE49-F238E27FC236}">
                <a16:creationId xmlns:a16="http://schemas.microsoft.com/office/drawing/2014/main" id="{6B3AABBA-0D72-5B03-AC6B-02874BA72FD0}"/>
              </a:ext>
            </a:extLst>
          </p:cNvPr>
          <p:cNvSpPr>
            <a:spLocks noGrp="1"/>
          </p:cNvSpPr>
          <p:nvPr>
            <p:ph type="body" sz="quarter" idx="40" hasCustomPrompt="1"/>
          </p:nvPr>
        </p:nvSpPr>
        <p:spPr>
          <a:xfrm>
            <a:off x="2886843"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69" name="Text Placeholder 71">
            <a:extLst>
              <a:ext uri="{FF2B5EF4-FFF2-40B4-BE49-F238E27FC236}">
                <a16:creationId xmlns:a16="http://schemas.microsoft.com/office/drawing/2014/main" id="{D98B7CE1-C4BD-9AE7-C88B-945615D0AFF4}"/>
              </a:ext>
            </a:extLst>
          </p:cNvPr>
          <p:cNvSpPr>
            <a:spLocks noGrp="1"/>
          </p:cNvSpPr>
          <p:nvPr>
            <p:ph type="body" sz="quarter" idx="41"/>
          </p:nvPr>
        </p:nvSpPr>
        <p:spPr>
          <a:xfrm>
            <a:off x="2878250"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0" name="Straight Connector 69">
            <a:extLst>
              <a:ext uri="{FF2B5EF4-FFF2-40B4-BE49-F238E27FC236}">
                <a16:creationId xmlns:a16="http://schemas.microsoft.com/office/drawing/2014/main" id="{A3FA5B9A-A672-98C1-2855-026D2057C83E}"/>
              </a:ext>
            </a:extLst>
          </p:cNvPr>
          <p:cNvCxnSpPr>
            <a:cxnSpLocks/>
          </p:cNvCxnSpPr>
          <p:nvPr userDrawn="1"/>
        </p:nvCxnSpPr>
        <p:spPr>
          <a:xfrm flipH="1">
            <a:off x="2878250"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71">
            <a:extLst>
              <a:ext uri="{FF2B5EF4-FFF2-40B4-BE49-F238E27FC236}">
                <a16:creationId xmlns:a16="http://schemas.microsoft.com/office/drawing/2014/main" id="{482B82DE-79C9-CDE6-9649-614749EEC8B0}"/>
              </a:ext>
            </a:extLst>
          </p:cNvPr>
          <p:cNvSpPr>
            <a:spLocks noGrp="1"/>
          </p:cNvSpPr>
          <p:nvPr>
            <p:ph type="body" sz="quarter" idx="42" hasCustomPrompt="1"/>
          </p:nvPr>
        </p:nvSpPr>
        <p:spPr>
          <a:xfrm>
            <a:off x="4640200"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72" name="Text Placeholder 71">
            <a:extLst>
              <a:ext uri="{FF2B5EF4-FFF2-40B4-BE49-F238E27FC236}">
                <a16:creationId xmlns:a16="http://schemas.microsoft.com/office/drawing/2014/main" id="{752A5000-E1C4-E18A-5E19-27BBEB4359AF}"/>
              </a:ext>
            </a:extLst>
          </p:cNvPr>
          <p:cNvSpPr>
            <a:spLocks noGrp="1"/>
          </p:cNvSpPr>
          <p:nvPr>
            <p:ph type="body" sz="quarter" idx="43"/>
          </p:nvPr>
        </p:nvSpPr>
        <p:spPr>
          <a:xfrm>
            <a:off x="4631607"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3" name="Straight Connector 72">
            <a:extLst>
              <a:ext uri="{FF2B5EF4-FFF2-40B4-BE49-F238E27FC236}">
                <a16:creationId xmlns:a16="http://schemas.microsoft.com/office/drawing/2014/main" id="{87D3EC13-AC04-71DA-1041-AC7D4B35E695}"/>
              </a:ext>
            </a:extLst>
          </p:cNvPr>
          <p:cNvCxnSpPr>
            <a:cxnSpLocks/>
          </p:cNvCxnSpPr>
          <p:nvPr userDrawn="1"/>
        </p:nvCxnSpPr>
        <p:spPr>
          <a:xfrm flipH="1">
            <a:off x="4631607"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Text Placeholder 71">
            <a:extLst>
              <a:ext uri="{FF2B5EF4-FFF2-40B4-BE49-F238E27FC236}">
                <a16:creationId xmlns:a16="http://schemas.microsoft.com/office/drawing/2014/main" id="{53444E43-A0D7-5A41-A9D6-1C4973F0163F}"/>
              </a:ext>
            </a:extLst>
          </p:cNvPr>
          <p:cNvSpPr>
            <a:spLocks noGrp="1"/>
          </p:cNvSpPr>
          <p:nvPr>
            <p:ph type="body" sz="quarter" idx="44" hasCustomPrompt="1"/>
          </p:nvPr>
        </p:nvSpPr>
        <p:spPr>
          <a:xfrm>
            <a:off x="6391945"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75" name="Text Placeholder 71">
            <a:extLst>
              <a:ext uri="{FF2B5EF4-FFF2-40B4-BE49-F238E27FC236}">
                <a16:creationId xmlns:a16="http://schemas.microsoft.com/office/drawing/2014/main" id="{2B8A46F4-A861-AC3C-8E76-605A34A016F5}"/>
              </a:ext>
            </a:extLst>
          </p:cNvPr>
          <p:cNvSpPr>
            <a:spLocks noGrp="1"/>
          </p:cNvSpPr>
          <p:nvPr>
            <p:ph type="body" sz="quarter" idx="45"/>
          </p:nvPr>
        </p:nvSpPr>
        <p:spPr>
          <a:xfrm>
            <a:off x="6383352"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6" name="Straight Connector 75">
            <a:extLst>
              <a:ext uri="{FF2B5EF4-FFF2-40B4-BE49-F238E27FC236}">
                <a16:creationId xmlns:a16="http://schemas.microsoft.com/office/drawing/2014/main" id="{2A6B217A-D8DB-F64D-638D-A54C4A3F6F4F}"/>
              </a:ext>
            </a:extLst>
          </p:cNvPr>
          <p:cNvCxnSpPr>
            <a:cxnSpLocks/>
          </p:cNvCxnSpPr>
          <p:nvPr userDrawn="1"/>
        </p:nvCxnSpPr>
        <p:spPr>
          <a:xfrm flipH="1">
            <a:off x="6383352"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Text Placeholder 71">
            <a:extLst>
              <a:ext uri="{FF2B5EF4-FFF2-40B4-BE49-F238E27FC236}">
                <a16:creationId xmlns:a16="http://schemas.microsoft.com/office/drawing/2014/main" id="{E5DF6A30-19C0-A3F8-90E2-0146DED97D61}"/>
              </a:ext>
            </a:extLst>
          </p:cNvPr>
          <p:cNvSpPr>
            <a:spLocks noGrp="1"/>
          </p:cNvSpPr>
          <p:nvPr>
            <p:ph type="body" sz="quarter" idx="46" hasCustomPrompt="1"/>
          </p:nvPr>
        </p:nvSpPr>
        <p:spPr>
          <a:xfrm>
            <a:off x="8144599"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78" name="Text Placeholder 71">
            <a:extLst>
              <a:ext uri="{FF2B5EF4-FFF2-40B4-BE49-F238E27FC236}">
                <a16:creationId xmlns:a16="http://schemas.microsoft.com/office/drawing/2014/main" id="{E63BD6BF-C643-FB9E-F95C-5C8360D19198}"/>
              </a:ext>
            </a:extLst>
          </p:cNvPr>
          <p:cNvSpPr>
            <a:spLocks noGrp="1"/>
          </p:cNvSpPr>
          <p:nvPr>
            <p:ph type="body" sz="quarter" idx="47"/>
          </p:nvPr>
        </p:nvSpPr>
        <p:spPr>
          <a:xfrm>
            <a:off x="8136006"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79" name="Straight Connector 78">
            <a:extLst>
              <a:ext uri="{FF2B5EF4-FFF2-40B4-BE49-F238E27FC236}">
                <a16:creationId xmlns:a16="http://schemas.microsoft.com/office/drawing/2014/main" id="{23CFD5BD-3B89-223C-1EA3-2F38F79DB35A}"/>
              </a:ext>
            </a:extLst>
          </p:cNvPr>
          <p:cNvCxnSpPr>
            <a:cxnSpLocks/>
          </p:cNvCxnSpPr>
          <p:nvPr userDrawn="1"/>
        </p:nvCxnSpPr>
        <p:spPr>
          <a:xfrm flipH="1">
            <a:off x="8136006"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Text Placeholder 71">
            <a:extLst>
              <a:ext uri="{FF2B5EF4-FFF2-40B4-BE49-F238E27FC236}">
                <a16:creationId xmlns:a16="http://schemas.microsoft.com/office/drawing/2014/main" id="{B07A293C-CF60-CFA2-616E-AE0B15D3A9AE}"/>
              </a:ext>
            </a:extLst>
          </p:cNvPr>
          <p:cNvSpPr>
            <a:spLocks noGrp="1"/>
          </p:cNvSpPr>
          <p:nvPr>
            <p:ph type="body" sz="quarter" idx="48" hasCustomPrompt="1"/>
          </p:nvPr>
        </p:nvSpPr>
        <p:spPr>
          <a:xfrm>
            <a:off x="9897253" y="4119163"/>
            <a:ext cx="1683308" cy="301429"/>
          </a:xfrm>
        </p:spPr>
        <p:txBody>
          <a:bodyPr wrap="square" lIns="0" rIns="72000" anchor="ctr" anchorCtr="0">
            <a:spAutoFit/>
          </a:bodyPr>
          <a:lstStyle>
            <a:lvl1pPr marL="0" indent="0">
              <a:buNone/>
              <a:defRPr sz="1800" b="0" i="0">
                <a:latin typeface="HelveticaNeueLT Pro 65 Md" panose="020B0604020202020204" pitchFamily="34" charset="77"/>
                <a:cs typeface="Poppins SemiBold" pitchFamily="2" charset="77"/>
              </a:defRPr>
            </a:lvl1pPr>
          </a:lstStyle>
          <a:p>
            <a:pPr lvl="0"/>
            <a:r>
              <a:rPr lang="en-GB" dirty="0"/>
              <a:t>Month</a:t>
            </a:r>
          </a:p>
        </p:txBody>
      </p:sp>
      <p:sp>
        <p:nvSpPr>
          <p:cNvPr id="81" name="Text Placeholder 71">
            <a:extLst>
              <a:ext uri="{FF2B5EF4-FFF2-40B4-BE49-F238E27FC236}">
                <a16:creationId xmlns:a16="http://schemas.microsoft.com/office/drawing/2014/main" id="{C742719E-0805-D779-5C97-CE1052B2BC79}"/>
              </a:ext>
            </a:extLst>
          </p:cNvPr>
          <p:cNvSpPr>
            <a:spLocks noGrp="1"/>
          </p:cNvSpPr>
          <p:nvPr>
            <p:ph type="body" sz="quarter" idx="49"/>
          </p:nvPr>
        </p:nvSpPr>
        <p:spPr>
          <a:xfrm>
            <a:off x="9888660" y="4801537"/>
            <a:ext cx="1749076" cy="182999"/>
          </a:xfrm>
        </p:spPr>
        <p:txBody>
          <a:bodyPr wrap="square" lIns="72000" rIns="72000" anchor="t" anchorCtr="0">
            <a:spAutoFit/>
          </a:bodyPr>
          <a:lstStyle>
            <a:lvl1pPr marL="0" indent="0">
              <a:buNone/>
              <a:defRPr sz="1100" b="0" i="0">
                <a:latin typeface="HelveticaNeueLT Pro 45 Lt" panose="020B0403020202020204" pitchFamily="34" charset="77"/>
                <a:cs typeface="Poppins SemiBold" pitchFamily="2" charset="77"/>
              </a:defRPr>
            </a:lvl1pPr>
          </a:lstStyle>
          <a:p>
            <a:pPr lvl="0"/>
            <a:endParaRPr lang="en-GB" dirty="0"/>
          </a:p>
        </p:txBody>
      </p:sp>
      <p:cxnSp>
        <p:nvCxnSpPr>
          <p:cNvPr id="82" name="Straight Connector 81">
            <a:extLst>
              <a:ext uri="{FF2B5EF4-FFF2-40B4-BE49-F238E27FC236}">
                <a16:creationId xmlns:a16="http://schemas.microsoft.com/office/drawing/2014/main" id="{3C5C6434-7A2C-D1B3-8F49-0DE2B2CBF752}"/>
              </a:ext>
            </a:extLst>
          </p:cNvPr>
          <p:cNvCxnSpPr>
            <a:cxnSpLocks/>
          </p:cNvCxnSpPr>
          <p:nvPr userDrawn="1"/>
        </p:nvCxnSpPr>
        <p:spPr>
          <a:xfrm flipH="1">
            <a:off x="9888660" y="4580715"/>
            <a:ext cx="4381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4141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pic>
        <p:nvPicPr>
          <p:cNvPr id="7" name="Graphic 6">
            <a:extLst>
              <a:ext uri="{FF2B5EF4-FFF2-40B4-BE49-F238E27FC236}">
                <a16:creationId xmlns:a16="http://schemas.microsoft.com/office/drawing/2014/main" id="{D1FAD87D-9304-0154-C04C-29321C770C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5706" y="1552623"/>
            <a:ext cx="9776849" cy="4825650"/>
          </a:xfrm>
          <a:prstGeom prst="rect">
            <a:avLst/>
          </a:prstGeom>
        </p:spPr>
      </p:pic>
      <p:sp>
        <p:nvSpPr>
          <p:cNvPr id="3" name="Text Placeholder 2">
            <a:extLst>
              <a:ext uri="{FF2B5EF4-FFF2-40B4-BE49-F238E27FC236}">
                <a16:creationId xmlns:a16="http://schemas.microsoft.com/office/drawing/2014/main" id="{1A5B1187-77D0-6A74-2910-E6FF1617FC6B}"/>
              </a:ext>
            </a:extLst>
          </p:cNvPr>
          <p:cNvSpPr>
            <a:spLocks noGrp="1"/>
          </p:cNvSpPr>
          <p:nvPr>
            <p:ph type="body" sz="quarter" idx="17" hasCustomPrompt="1"/>
          </p:nvPr>
        </p:nvSpPr>
        <p:spPr>
          <a:xfrm>
            <a:off x="527728" y="8281570"/>
            <a:ext cx="1985963" cy="215444"/>
          </a:xfrm>
        </p:spPr>
        <p:txBody>
          <a:bodyPr>
            <a:spAutoFit/>
          </a:bodyPr>
          <a:lstStyle>
            <a:lvl1pPr marL="273050" marR="0" indent="-273050" algn="l" defTabSz="914400" rtl="0" eaLnBrk="1" fontAlgn="auto" latinLnBrk="0" hangingPunct="1">
              <a:lnSpc>
                <a:spcPct val="100000"/>
              </a:lnSpc>
              <a:spcBef>
                <a:spcPts val="0"/>
              </a:spcBef>
              <a:spcAft>
                <a:spcPts val="0"/>
              </a:spcAft>
              <a:buClrTx/>
              <a:buSzPct val="150000"/>
              <a:buFont typeface="STIXGeneral-Regular" pitchFamily="2" charset="2"/>
              <a:buChar char="⫯"/>
              <a:tabLst/>
              <a:defRPr/>
            </a:lvl1pPr>
          </a:lstStyle>
          <a:p>
            <a:pPr marL="273050" marR="0" lvl="0" indent="-273050" algn="l" defTabSz="914400" rtl="0" eaLnBrk="1" fontAlgn="auto" latinLnBrk="0" hangingPunct="1">
              <a:lnSpc>
                <a:spcPct val="100000"/>
              </a:lnSpc>
              <a:spcBef>
                <a:spcPts val="0"/>
              </a:spcBef>
              <a:spcAft>
                <a:spcPts val="0"/>
              </a:spcAft>
              <a:buClrTx/>
              <a:buSzPct val="150000"/>
              <a:buFont typeface="STIXGeneral-Regular" pitchFamily="2" charset="2"/>
              <a:buChar char="⫯"/>
              <a:tabLst/>
              <a:defRPr/>
            </a:pPr>
            <a:r>
              <a:rPr kumimoji="0" lang="en-GB" sz="1400" b="0" i="0" u="none" strike="noStrike" kern="1200" cap="none" spc="0" normalizeH="0" baseline="0" noProof="0" dirty="0">
                <a:ln>
                  <a:noFill/>
                </a:ln>
                <a:solidFill>
                  <a:srgbClr val="62B2EC"/>
                </a:solidFill>
                <a:effectLst/>
                <a:uLnTx/>
                <a:uFillTx/>
                <a:latin typeface="HelveticaNeueLT Pro 65 Md" panose="020B0604020202020204" pitchFamily="34" charset="77"/>
                <a:ea typeface="+mn-ea"/>
                <a:cs typeface="+mn-cs"/>
              </a:rPr>
              <a:t>Map point</a:t>
            </a:r>
          </a:p>
        </p:txBody>
      </p:sp>
      <p:sp>
        <p:nvSpPr>
          <p:cNvPr id="5" name="Text Placeholder 4">
            <a:extLst>
              <a:ext uri="{FF2B5EF4-FFF2-40B4-BE49-F238E27FC236}">
                <a16:creationId xmlns:a16="http://schemas.microsoft.com/office/drawing/2014/main" id="{586D7E23-0F81-EBC9-C3F1-D8980E2FE08D}"/>
              </a:ext>
            </a:extLst>
          </p:cNvPr>
          <p:cNvSpPr>
            <a:spLocks noGrp="1"/>
          </p:cNvSpPr>
          <p:nvPr>
            <p:ph type="body" sz="quarter" idx="19" hasCustomPrompt="1"/>
          </p:nvPr>
        </p:nvSpPr>
        <p:spPr>
          <a:xfrm>
            <a:off x="1127125" y="5368925"/>
            <a:ext cx="1985963" cy="234423"/>
          </a:xfrm>
        </p:spPr>
        <p:txBody>
          <a:bodyPr>
            <a:spAutoFit/>
          </a:bodyPr>
          <a:lstStyle>
            <a:lvl1pPr marL="268288" indent="-268288">
              <a:buClr>
                <a:schemeClr val="accent2"/>
              </a:buClr>
              <a:buSzPct val="150000"/>
              <a:buFont typeface="STIXGeneral-Regular" pitchFamily="2" charset="2"/>
              <a:buChar char="⫯"/>
              <a:defRPr sz="1400" b="0" i="0">
                <a:solidFill>
                  <a:schemeClr val="accent2"/>
                </a:solidFill>
                <a:latin typeface="HelveticaNeueLT Pro 65 Md" panose="020B0604020202020204" pitchFamily="34" charset="77"/>
              </a:defRPr>
            </a:lvl1pPr>
          </a:lstStyle>
          <a:p>
            <a:pPr lvl="0"/>
            <a:r>
              <a:rPr lang="en-GB" dirty="0"/>
              <a:t>Key</a:t>
            </a:r>
          </a:p>
        </p:txBody>
      </p:sp>
      <p:sp>
        <p:nvSpPr>
          <p:cNvPr id="20" name="Text Placeholder 4">
            <a:extLst>
              <a:ext uri="{FF2B5EF4-FFF2-40B4-BE49-F238E27FC236}">
                <a16:creationId xmlns:a16="http://schemas.microsoft.com/office/drawing/2014/main" id="{76F2A108-15D9-390E-11BC-162012CAB949}"/>
              </a:ext>
            </a:extLst>
          </p:cNvPr>
          <p:cNvSpPr>
            <a:spLocks noGrp="1"/>
          </p:cNvSpPr>
          <p:nvPr>
            <p:ph type="body" sz="quarter" idx="20" hasCustomPrompt="1"/>
          </p:nvPr>
        </p:nvSpPr>
        <p:spPr>
          <a:xfrm>
            <a:off x="1127125" y="5742550"/>
            <a:ext cx="1985963" cy="234423"/>
          </a:xfrm>
        </p:spPr>
        <p:txBody>
          <a:bodyPr>
            <a:spAutoFit/>
          </a:bodyPr>
          <a:lstStyle>
            <a:lvl1pPr marL="268288" indent="-268288">
              <a:buClr>
                <a:schemeClr val="accent3"/>
              </a:buClr>
              <a:buSzPct val="150000"/>
              <a:buFont typeface="STIXGeneral-Regular" pitchFamily="2" charset="2"/>
              <a:buChar char="⫯"/>
              <a:defRPr sz="1400" b="0" i="0">
                <a:solidFill>
                  <a:schemeClr val="accent3"/>
                </a:solidFill>
                <a:latin typeface="HelveticaNeueLT Pro 65 Md" panose="020B0604020202020204" pitchFamily="34" charset="77"/>
              </a:defRPr>
            </a:lvl1pPr>
          </a:lstStyle>
          <a:p>
            <a:pPr lvl="0"/>
            <a:r>
              <a:rPr lang="en-GB" dirty="0"/>
              <a:t>Key</a:t>
            </a:r>
          </a:p>
        </p:txBody>
      </p:sp>
      <p:sp>
        <p:nvSpPr>
          <p:cNvPr id="21" name="Text Placeholder 4">
            <a:extLst>
              <a:ext uri="{FF2B5EF4-FFF2-40B4-BE49-F238E27FC236}">
                <a16:creationId xmlns:a16="http://schemas.microsoft.com/office/drawing/2014/main" id="{DE9A33DB-B121-6EB4-0354-115E8D749648}"/>
              </a:ext>
            </a:extLst>
          </p:cNvPr>
          <p:cNvSpPr>
            <a:spLocks noGrp="1"/>
          </p:cNvSpPr>
          <p:nvPr>
            <p:ph type="body" sz="quarter" idx="21" hasCustomPrompt="1"/>
          </p:nvPr>
        </p:nvSpPr>
        <p:spPr>
          <a:xfrm>
            <a:off x="1127125" y="6116176"/>
            <a:ext cx="1985963" cy="234423"/>
          </a:xfrm>
        </p:spPr>
        <p:txBody>
          <a:bodyPr>
            <a:spAutoFit/>
          </a:bodyPr>
          <a:lstStyle>
            <a:lvl1pPr marL="268288" indent="-268288">
              <a:buClr>
                <a:schemeClr val="accent5"/>
              </a:buClr>
              <a:buSzPct val="150000"/>
              <a:buFont typeface="STIXGeneral-Regular" pitchFamily="2" charset="2"/>
              <a:buChar char="⫯"/>
              <a:defRPr sz="1400" b="0" i="0">
                <a:solidFill>
                  <a:schemeClr val="accent5"/>
                </a:solidFill>
                <a:latin typeface="HelveticaNeueLT Pro 65 Md" panose="020B0604020202020204" pitchFamily="34" charset="77"/>
              </a:defRPr>
            </a:lvl1pPr>
          </a:lstStyle>
          <a:p>
            <a:pPr lvl="0"/>
            <a:r>
              <a:rPr lang="en-GB" dirty="0"/>
              <a:t>Key</a:t>
            </a:r>
          </a:p>
        </p:txBody>
      </p:sp>
      <p:sp>
        <p:nvSpPr>
          <p:cNvPr id="13" name="Text Placeholder 4">
            <a:extLst>
              <a:ext uri="{FF2B5EF4-FFF2-40B4-BE49-F238E27FC236}">
                <a16:creationId xmlns:a16="http://schemas.microsoft.com/office/drawing/2014/main" id="{9360CA6E-7202-8063-1BCF-C39257BB0872}"/>
              </a:ext>
            </a:extLst>
          </p:cNvPr>
          <p:cNvSpPr>
            <a:spLocks noGrp="1"/>
          </p:cNvSpPr>
          <p:nvPr>
            <p:ph type="body" sz="quarter" idx="22" hasCustomPrompt="1"/>
          </p:nvPr>
        </p:nvSpPr>
        <p:spPr>
          <a:xfrm>
            <a:off x="4293771" y="4436746"/>
            <a:ext cx="1985963" cy="175882"/>
          </a:xfrm>
        </p:spPr>
        <p:txBody>
          <a:bodyPr>
            <a:spAutoFit/>
          </a:bodyPr>
          <a:lstStyle>
            <a:lvl1pPr marL="177800" indent="-177800">
              <a:buClr>
                <a:schemeClr val="accent2"/>
              </a:buClr>
              <a:buSzPct val="150000"/>
              <a:buFont typeface="STIXGeneral-Regular" pitchFamily="2" charset="2"/>
              <a:buChar char="⫯"/>
              <a:tabLst/>
              <a:defRPr sz="1050" b="0" i="0">
                <a:solidFill>
                  <a:schemeClr val="accent2"/>
                </a:solidFill>
                <a:latin typeface="HelveticaNeueLT Pro 65 Md" panose="020B0604020202020204" pitchFamily="34" charset="77"/>
              </a:defRPr>
            </a:lvl1pPr>
          </a:lstStyle>
          <a:p>
            <a:pPr lvl="0"/>
            <a:r>
              <a:rPr lang="en-GB" dirty="0"/>
              <a:t>Map point</a:t>
            </a:r>
          </a:p>
        </p:txBody>
      </p:sp>
      <p:sp>
        <p:nvSpPr>
          <p:cNvPr id="15" name="Text Placeholder 4">
            <a:extLst>
              <a:ext uri="{FF2B5EF4-FFF2-40B4-BE49-F238E27FC236}">
                <a16:creationId xmlns:a16="http://schemas.microsoft.com/office/drawing/2014/main" id="{F2E4B25F-B204-DCA0-CF6A-C3A37954216A}"/>
              </a:ext>
            </a:extLst>
          </p:cNvPr>
          <p:cNvSpPr>
            <a:spLocks noGrp="1"/>
          </p:cNvSpPr>
          <p:nvPr>
            <p:ph type="body" sz="quarter" idx="23" hasCustomPrompt="1"/>
          </p:nvPr>
        </p:nvSpPr>
        <p:spPr>
          <a:xfrm>
            <a:off x="9160343" y="3789566"/>
            <a:ext cx="1985963" cy="175882"/>
          </a:xfrm>
        </p:spPr>
        <p:txBody>
          <a:bodyPr>
            <a:spAutoFit/>
          </a:bodyPr>
          <a:lstStyle>
            <a:lvl1pPr marL="177800" indent="-177800">
              <a:buClr>
                <a:schemeClr val="accent3"/>
              </a:buClr>
              <a:buSzPct val="150000"/>
              <a:buFont typeface="STIXGeneral-Regular" pitchFamily="2" charset="2"/>
              <a:buChar char="⫯"/>
              <a:tabLst/>
              <a:defRPr sz="1050" b="0" i="0">
                <a:solidFill>
                  <a:schemeClr val="accent3"/>
                </a:solidFill>
                <a:latin typeface="HelveticaNeueLT Pro 65 Md" panose="020B0604020202020204" pitchFamily="34" charset="77"/>
              </a:defRPr>
            </a:lvl1pPr>
          </a:lstStyle>
          <a:p>
            <a:pPr lvl="0"/>
            <a:r>
              <a:rPr lang="en-GB" dirty="0"/>
              <a:t>Map point</a:t>
            </a:r>
          </a:p>
        </p:txBody>
      </p:sp>
      <p:sp>
        <p:nvSpPr>
          <p:cNvPr id="16" name="Text Placeholder 4">
            <a:extLst>
              <a:ext uri="{FF2B5EF4-FFF2-40B4-BE49-F238E27FC236}">
                <a16:creationId xmlns:a16="http://schemas.microsoft.com/office/drawing/2014/main" id="{0746FE2F-9310-5754-4CA4-DA0E85AEDE77}"/>
              </a:ext>
            </a:extLst>
          </p:cNvPr>
          <p:cNvSpPr>
            <a:spLocks noGrp="1"/>
          </p:cNvSpPr>
          <p:nvPr>
            <p:ph type="body" sz="quarter" idx="24" hasCustomPrompt="1"/>
          </p:nvPr>
        </p:nvSpPr>
        <p:spPr>
          <a:xfrm>
            <a:off x="6183941" y="3176753"/>
            <a:ext cx="1985963" cy="175882"/>
          </a:xfrm>
        </p:spPr>
        <p:txBody>
          <a:bodyPr>
            <a:spAutoFit/>
          </a:bodyPr>
          <a:lstStyle>
            <a:lvl1pPr marL="177800" indent="-177800">
              <a:buClr>
                <a:schemeClr val="accent5"/>
              </a:buClr>
              <a:buSzPct val="150000"/>
              <a:buFont typeface="STIXGeneral-Regular" pitchFamily="2" charset="2"/>
              <a:buChar char="⫯"/>
              <a:tabLst/>
              <a:defRPr sz="1050" b="0" i="0">
                <a:solidFill>
                  <a:schemeClr val="accent5"/>
                </a:solidFill>
                <a:latin typeface="HelveticaNeueLT Pro 65 Md" panose="020B0604020202020204" pitchFamily="34" charset="77"/>
              </a:defRPr>
            </a:lvl1pPr>
          </a:lstStyle>
          <a:p>
            <a:pPr lvl="0"/>
            <a:r>
              <a:rPr lang="en-GB" dirty="0"/>
              <a:t>Map point</a:t>
            </a:r>
          </a:p>
        </p:txBody>
      </p:sp>
    </p:spTree>
    <p:extLst>
      <p:ext uri="{BB962C8B-B14F-4D97-AF65-F5344CB8AC3E}">
        <p14:creationId xmlns:p14="http://schemas.microsoft.com/office/powerpoint/2010/main" val="7848137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11" name="Title 10">
            <a:extLst>
              <a:ext uri="{FF2B5EF4-FFF2-40B4-BE49-F238E27FC236}">
                <a16:creationId xmlns:a16="http://schemas.microsoft.com/office/drawing/2014/main" id="{1B388784-6914-5C4E-BB5F-048F9E9B8705}"/>
              </a:ext>
            </a:extLst>
          </p:cNvPr>
          <p:cNvSpPr>
            <a:spLocks noGrp="1"/>
          </p:cNvSpPr>
          <p:nvPr>
            <p:ph type="title"/>
          </p:nvPr>
        </p:nvSpPr>
        <p:spPr>
          <a:xfrm>
            <a:off x="1127125" y="622405"/>
            <a:ext cx="10515599" cy="538058"/>
          </a:xfrm>
        </p:spPr>
        <p:txBody>
          <a:bodyPr/>
          <a:lstStyle/>
          <a:p>
            <a:r>
              <a:rPr lang="en-GB" dirty="0"/>
              <a:t>Click to edit Master title style</a:t>
            </a:r>
          </a:p>
        </p:txBody>
      </p:sp>
      <p:sp>
        <p:nvSpPr>
          <p:cNvPr id="12" name="Text Placeholder 2">
            <a:extLst>
              <a:ext uri="{FF2B5EF4-FFF2-40B4-BE49-F238E27FC236}">
                <a16:creationId xmlns:a16="http://schemas.microsoft.com/office/drawing/2014/main" id="{384D1C28-7582-5341-8962-59BC74CA9AFF}"/>
              </a:ext>
            </a:extLst>
          </p:cNvPr>
          <p:cNvSpPr>
            <a:spLocks noGrp="1"/>
          </p:cNvSpPr>
          <p:nvPr>
            <p:ph type="body" sz="quarter" idx="16" hasCustomPrompt="1"/>
          </p:nvPr>
        </p:nvSpPr>
        <p:spPr>
          <a:xfrm>
            <a:off x="1127125" y="252613"/>
            <a:ext cx="10514012" cy="190500"/>
          </a:xfrm>
        </p:spPr>
        <p:txBody>
          <a:bodyPr>
            <a:normAutofit/>
          </a:bodyPr>
          <a:lstStyle>
            <a:lvl1pPr marL="0" indent="0">
              <a:buNone/>
              <a:defRPr sz="1100" spc="600">
                <a:solidFill>
                  <a:schemeClr val="accent1"/>
                </a:solidFill>
              </a:defRPr>
            </a:lvl1pPr>
          </a:lstStyle>
          <a:p>
            <a:pPr lvl="0"/>
            <a:r>
              <a:rPr lang="en-GB" dirty="0"/>
              <a:t>SECTION TITLE – TYPE IN CAPITALS</a:t>
            </a:r>
          </a:p>
        </p:txBody>
      </p:sp>
    </p:spTree>
    <p:extLst>
      <p:ext uri="{BB962C8B-B14F-4D97-AF65-F5344CB8AC3E}">
        <p14:creationId xmlns:p14="http://schemas.microsoft.com/office/powerpoint/2010/main" val="837620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10" name="Text Placeholder 15">
            <a:extLst>
              <a:ext uri="{FF2B5EF4-FFF2-40B4-BE49-F238E27FC236}">
                <a16:creationId xmlns:a16="http://schemas.microsoft.com/office/drawing/2014/main" id="{68F94AC4-B0BF-0F4F-AC7E-11B8878E1286}"/>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8512359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Slide – Ligh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C6E3985-0DEA-3549-9BD9-A1A0CDD54A22}"/>
              </a:ext>
            </a:extLst>
          </p:cNvPr>
          <p:cNvSpPr>
            <a:spLocks noGrp="1"/>
          </p:cNvSpPr>
          <p:nvPr>
            <p:ph type="pic" sz="quarter" idx="10" hasCustomPrompt="1"/>
          </p:nvPr>
        </p:nvSpPr>
        <p:spPr>
          <a:xfrm>
            <a:off x="0" y="0"/>
            <a:ext cx="12192000" cy="6858000"/>
          </a:xfrm>
          <a:prstGeom prst="rect">
            <a:avLst/>
          </a:prstGeom>
          <a:solidFill>
            <a:schemeClr val="bg2"/>
          </a:solidFill>
        </p:spPr>
        <p:txBody>
          <a:bodyPr tIns="3816000">
            <a:normAutofit/>
          </a:bodyPr>
          <a:lstStyle>
            <a:lvl1pPr marL="0" indent="0" algn="ctr">
              <a:buNone/>
              <a:defRPr sz="1800" b="0" i="0">
                <a:solidFill>
                  <a:schemeClr val="tx1">
                    <a:lumMod val="50000"/>
                    <a:lumOff val="50000"/>
                  </a:schemeClr>
                </a:solidFill>
                <a:latin typeface="HelveticaNeueLT Pro 45 Lt" panose="020B0403020202020204" pitchFamily="34" charset="77"/>
              </a:defRPr>
            </a:lvl1pPr>
          </a:lstStyle>
          <a:p>
            <a:r>
              <a:rPr lang="en-GB" dirty="0"/>
              <a:t>Click icon to add image</a:t>
            </a:r>
          </a:p>
        </p:txBody>
      </p:sp>
      <p:sp>
        <p:nvSpPr>
          <p:cNvPr id="2" name="Title 1">
            <a:extLst>
              <a:ext uri="{FF2B5EF4-FFF2-40B4-BE49-F238E27FC236}">
                <a16:creationId xmlns:a16="http://schemas.microsoft.com/office/drawing/2014/main" id="{B861A99B-44FE-5C42-8167-A89F8377CE9B}"/>
              </a:ext>
            </a:extLst>
          </p:cNvPr>
          <p:cNvSpPr>
            <a:spLocks noGrp="1"/>
          </p:cNvSpPr>
          <p:nvPr>
            <p:ph type="ctrTitle"/>
          </p:nvPr>
        </p:nvSpPr>
        <p:spPr>
          <a:xfrm>
            <a:off x="371475" y="2598003"/>
            <a:ext cx="11449050" cy="830997"/>
          </a:xfrm>
          <a:prstGeom prst="rect">
            <a:avLst/>
          </a:prstGeom>
        </p:spPr>
        <p:txBody>
          <a:bodyPr lIns="0" tIns="0" rIns="0" bIns="0" anchor="t">
            <a:spAutoFit/>
          </a:bodyPr>
          <a:lstStyle>
            <a:lvl1pPr algn="l">
              <a:defRPr sz="6000" b="0" i="0">
                <a:latin typeface="HelveticaNeueLT Pro 65 Md" panose="020B0604020202020204"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F81DA5-ED3B-BF4A-A579-C248BEA25E64}"/>
              </a:ext>
            </a:extLst>
          </p:cNvPr>
          <p:cNvSpPr>
            <a:spLocks noGrp="1"/>
          </p:cNvSpPr>
          <p:nvPr>
            <p:ph type="subTitle" idx="1" hasCustomPrompt="1"/>
          </p:nvPr>
        </p:nvSpPr>
        <p:spPr>
          <a:xfrm>
            <a:off x="371475" y="2107782"/>
            <a:ext cx="11449050" cy="243841"/>
          </a:xfrm>
          <a:prstGeom prst="rect">
            <a:avLst/>
          </a:prstGeom>
        </p:spPr>
        <p:txBody>
          <a:bodyPr lIns="0" tIns="0" rIns="0" bIns="0">
            <a:normAutofit/>
          </a:bodyPr>
          <a:lstStyle>
            <a:lvl1pPr marL="0" indent="0" algn="l">
              <a:buNone/>
              <a:defRPr sz="1800" b="0" i="0" spc="300">
                <a:solidFill>
                  <a:schemeClr val="tx1">
                    <a:lumMod val="85000"/>
                    <a:lumOff val="15000"/>
                  </a:schemeClr>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0" name="Text Placeholder 9">
            <a:extLst>
              <a:ext uri="{FF2B5EF4-FFF2-40B4-BE49-F238E27FC236}">
                <a16:creationId xmlns:a16="http://schemas.microsoft.com/office/drawing/2014/main" id="{71D939ED-EEBC-704F-801F-85AE89243EBE}"/>
              </a:ext>
            </a:extLst>
          </p:cNvPr>
          <p:cNvSpPr>
            <a:spLocks noGrp="1"/>
          </p:cNvSpPr>
          <p:nvPr>
            <p:ph type="body" sz="quarter" idx="11" hasCustomPrompt="1"/>
          </p:nvPr>
        </p:nvSpPr>
        <p:spPr>
          <a:xfrm>
            <a:off x="371475" y="5753100"/>
            <a:ext cx="8105775" cy="736600"/>
          </a:xfrm>
          <a:prstGeom prst="rect">
            <a:avLst/>
          </a:prstGeom>
        </p:spPr>
        <p:txBody>
          <a:bodyPr lIns="0" tIns="0" rIns="0" bIns="0" anchor="b">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Date Month Year</a:t>
            </a:r>
          </a:p>
          <a:p>
            <a:pPr lvl="0"/>
            <a:r>
              <a:rPr lang="en-GB" dirty="0"/>
              <a:t>Name of Presenter</a:t>
            </a:r>
          </a:p>
        </p:txBody>
      </p:sp>
      <p:sp>
        <p:nvSpPr>
          <p:cNvPr id="14" name="Text Placeholder 13">
            <a:extLst>
              <a:ext uri="{FF2B5EF4-FFF2-40B4-BE49-F238E27FC236}">
                <a16:creationId xmlns:a16="http://schemas.microsoft.com/office/drawing/2014/main" id="{EB1FFDD5-6B9A-9449-A674-7CEBA6D1FDD3}"/>
              </a:ext>
            </a:extLst>
          </p:cNvPr>
          <p:cNvSpPr>
            <a:spLocks noGrp="1"/>
          </p:cNvSpPr>
          <p:nvPr>
            <p:ph type="body" sz="quarter" idx="12" hasCustomPrompt="1"/>
          </p:nvPr>
        </p:nvSpPr>
        <p:spPr>
          <a:xfrm>
            <a:off x="371475" y="368300"/>
            <a:ext cx="1142692" cy="721699"/>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dirty="0"/>
              <a:t> </a:t>
            </a:r>
          </a:p>
        </p:txBody>
      </p:sp>
    </p:spTree>
    <p:extLst>
      <p:ext uri="{BB962C8B-B14F-4D97-AF65-F5344CB8AC3E}">
        <p14:creationId xmlns:p14="http://schemas.microsoft.com/office/powerpoint/2010/main" val="1817155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ection Slide 2 –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6096000" y="-1"/>
            <a:ext cx="6099251" cy="6857989"/>
          </a:xfrm>
          <a:prstGeom prst="rect">
            <a:avLst/>
          </a:prstGeom>
          <a:solidFill>
            <a:schemeClr val="tx1">
              <a:lumMod val="75000"/>
              <a:lumOff val="2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9" name="Text Placeholder 13">
            <a:extLst>
              <a:ext uri="{FF2B5EF4-FFF2-40B4-BE49-F238E27FC236}">
                <a16:creationId xmlns:a16="http://schemas.microsoft.com/office/drawing/2014/main" id="{E6076C02-F952-234C-BBFC-8175F1D32E34}"/>
              </a:ext>
            </a:extLst>
          </p:cNvPr>
          <p:cNvSpPr>
            <a:spLocks noGrp="1"/>
          </p:cNvSpPr>
          <p:nvPr>
            <p:ph type="body" sz="quarter" idx="14" hasCustomPrompt="1"/>
          </p:nvPr>
        </p:nvSpPr>
        <p:spPr>
          <a:xfrm>
            <a:off x="1127124" y="3940270"/>
            <a:ext cx="4635173" cy="421269"/>
          </a:xfrm>
        </p:spPr>
        <p:txBody>
          <a:bodyPr wrap="square">
            <a:spAutoFit/>
          </a:bodyPr>
          <a:lstStyle>
            <a:lvl1pPr marL="0" indent="0">
              <a:buNone/>
              <a:defRPr sz="1200" spc="300">
                <a:solidFill>
                  <a:schemeClr val="bg1"/>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1" name="Title 10">
            <a:extLst>
              <a:ext uri="{FF2B5EF4-FFF2-40B4-BE49-F238E27FC236}">
                <a16:creationId xmlns:a16="http://schemas.microsoft.com/office/drawing/2014/main" id="{BB2AE8D2-EB5B-6C41-8BAD-DC7958322B26}"/>
              </a:ext>
            </a:extLst>
          </p:cNvPr>
          <p:cNvSpPr>
            <a:spLocks noGrp="1"/>
          </p:cNvSpPr>
          <p:nvPr>
            <p:ph type="title" hasCustomPrompt="1"/>
          </p:nvPr>
        </p:nvSpPr>
        <p:spPr>
          <a:xfrm>
            <a:off x="1127124" y="365125"/>
            <a:ext cx="4635173" cy="856130"/>
          </a:xfrm>
        </p:spPr>
        <p:txBody>
          <a:bodyPr wrap="square" anchor="t">
            <a:normAutofit/>
          </a:bodyPr>
          <a:lstStyle>
            <a:lvl1pPr>
              <a:defRPr sz="5400">
                <a:solidFill>
                  <a:schemeClr val="accent1"/>
                </a:solidFill>
              </a:defRPr>
            </a:lvl1pPr>
          </a:lstStyle>
          <a:p>
            <a:r>
              <a:rPr lang="en-GB" dirty="0"/>
              <a:t>XX</a:t>
            </a:r>
          </a:p>
        </p:txBody>
      </p:sp>
      <p:sp>
        <p:nvSpPr>
          <p:cNvPr id="12" name="Text Placeholder 8">
            <a:extLst>
              <a:ext uri="{FF2B5EF4-FFF2-40B4-BE49-F238E27FC236}">
                <a16:creationId xmlns:a16="http://schemas.microsoft.com/office/drawing/2014/main" id="{17CEE252-7A6B-264E-A2B9-2E100B983DEB}"/>
              </a:ext>
            </a:extLst>
          </p:cNvPr>
          <p:cNvSpPr>
            <a:spLocks noGrp="1"/>
          </p:cNvSpPr>
          <p:nvPr>
            <p:ph type="body" sz="quarter" idx="18"/>
          </p:nvPr>
        </p:nvSpPr>
        <p:spPr>
          <a:xfrm>
            <a:off x="1127124" y="3155078"/>
            <a:ext cx="4635172" cy="581698"/>
          </a:xfrm>
        </p:spPr>
        <p:txBody>
          <a:bodyPr anchor="b">
            <a:spAutoFit/>
          </a:bodyPr>
          <a:lstStyle>
            <a:lvl1pPr marL="0" indent="0">
              <a:lnSpc>
                <a:spcPct val="90000"/>
              </a:lnSpc>
              <a:spcBef>
                <a:spcPts val="0"/>
              </a:spcBef>
              <a:buNone/>
              <a:defRPr sz="4200" b="0" i="0">
                <a:solidFill>
                  <a:schemeClr val="bg1"/>
                </a:solidFill>
                <a:latin typeface="HelveticaNeueLT Pro 65 Md" panose="020B0604020202020204" pitchFamily="34" charset="77"/>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587C5373-612C-EEDC-CEEC-4617904976E9}"/>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2441528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Slid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8" y="-1"/>
            <a:ext cx="11455784" cy="3429001"/>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9" name="Text Placeholder 13">
            <a:extLst>
              <a:ext uri="{FF2B5EF4-FFF2-40B4-BE49-F238E27FC236}">
                <a16:creationId xmlns:a16="http://schemas.microsoft.com/office/drawing/2014/main" id="{594CF9CA-ECD4-B24B-BD5D-E60D6C1DED52}"/>
              </a:ext>
            </a:extLst>
          </p:cNvPr>
          <p:cNvSpPr>
            <a:spLocks noGrp="1"/>
          </p:cNvSpPr>
          <p:nvPr>
            <p:ph type="body" sz="quarter" idx="14" hasCustomPrompt="1"/>
          </p:nvPr>
        </p:nvSpPr>
        <p:spPr>
          <a:xfrm>
            <a:off x="1127124" y="6043689"/>
            <a:ext cx="10673365" cy="448235"/>
          </a:xfrm>
        </p:spPr>
        <p:txBody>
          <a:bodyPr>
            <a:normAutofit/>
          </a:bodyPr>
          <a:lstStyle>
            <a:lvl1pPr marL="0" indent="0">
              <a:buNone/>
              <a:defRPr sz="1200" spc="300">
                <a:solidFill>
                  <a:schemeClr val="accent1"/>
                </a:solidFill>
              </a:defRPr>
            </a:lvl1pPr>
            <a:lvl2pPr>
              <a:defRPr sz="1600"/>
            </a:lvl2pPr>
            <a:lvl3pPr>
              <a:defRPr sz="1400"/>
            </a:lvl3pPr>
            <a:lvl4pPr>
              <a:defRPr sz="1200"/>
            </a:lvl4pPr>
            <a:lvl5pPr>
              <a:defRPr sz="1200"/>
            </a:lvl5pPr>
          </a:lstStyle>
          <a:p>
            <a:pPr lvl="0"/>
            <a:r>
              <a:rPr lang="en-GB" dirty="0"/>
              <a:t>SUBTITLE GOES HERE – TYPE IN CAPITALS</a:t>
            </a:r>
          </a:p>
        </p:txBody>
      </p:sp>
      <p:sp>
        <p:nvSpPr>
          <p:cNvPr id="20" name="Title 10">
            <a:extLst>
              <a:ext uri="{FF2B5EF4-FFF2-40B4-BE49-F238E27FC236}">
                <a16:creationId xmlns:a16="http://schemas.microsoft.com/office/drawing/2014/main" id="{D0FC04B8-6050-FE41-BAA5-83572DF6ADE2}"/>
              </a:ext>
            </a:extLst>
          </p:cNvPr>
          <p:cNvSpPr>
            <a:spLocks noGrp="1"/>
          </p:cNvSpPr>
          <p:nvPr>
            <p:ph type="title"/>
          </p:nvPr>
        </p:nvSpPr>
        <p:spPr>
          <a:xfrm>
            <a:off x="1127125" y="4478318"/>
            <a:ext cx="10673365" cy="1470780"/>
          </a:xfrm>
        </p:spPr>
        <p:txBody>
          <a:bodyPr wrap="square" anchor="b">
            <a:normAutofit/>
          </a:bodyPr>
          <a:lstStyle>
            <a:lvl1pPr>
              <a:defRPr sz="5400">
                <a:solidFill>
                  <a:schemeClr val="tx1">
                    <a:lumMod val="95000"/>
                    <a:lumOff val="5000"/>
                  </a:schemeClr>
                </a:solidFill>
              </a:defRPr>
            </a:lvl1pPr>
          </a:lstStyle>
          <a:p>
            <a:r>
              <a:rPr lang="en-US"/>
              <a:t>Click to edit Master title style</a:t>
            </a:r>
            <a:endParaRPr lang="en-GB" dirty="0"/>
          </a:p>
        </p:txBody>
      </p:sp>
      <p:sp>
        <p:nvSpPr>
          <p:cNvPr id="21" name="Text Placeholder 8">
            <a:extLst>
              <a:ext uri="{FF2B5EF4-FFF2-40B4-BE49-F238E27FC236}">
                <a16:creationId xmlns:a16="http://schemas.microsoft.com/office/drawing/2014/main" id="{D57D2999-F65D-3743-89FE-1F97D047CC3C}"/>
              </a:ext>
            </a:extLst>
          </p:cNvPr>
          <p:cNvSpPr>
            <a:spLocks noGrp="1"/>
          </p:cNvSpPr>
          <p:nvPr>
            <p:ph type="body" sz="quarter" idx="16" hasCustomPrompt="1"/>
          </p:nvPr>
        </p:nvSpPr>
        <p:spPr>
          <a:xfrm>
            <a:off x="1127124" y="3823573"/>
            <a:ext cx="668636" cy="431090"/>
          </a:xfrm>
        </p:spPr>
        <p:txBody>
          <a:bodyPr>
            <a:noAutofit/>
          </a:bodyPr>
          <a:lstStyle>
            <a:lvl1pPr marL="0" indent="0">
              <a:buNone/>
              <a:defRPr sz="3200" b="0" i="0">
                <a:solidFill>
                  <a:schemeClr val="accent1"/>
                </a:solidFill>
                <a:latin typeface="HelveticaNeueLT Pro 65 Md" panose="020B0604020202020204" pitchFamily="34" charset="77"/>
              </a:defRPr>
            </a:lvl1pPr>
          </a:lstStyle>
          <a:p>
            <a:pPr lvl="0"/>
            <a:r>
              <a:rPr lang="en-GB" dirty="0"/>
              <a:t>XX</a:t>
            </a:r>
          </a:p>
        </p:txBody>
      </p:sp>
      <p:sp>
        <p:nvSpPr>
          <p:cNvPr id="12" name="Slide Number Placeholder 5">
            <a:extLst>
              <a:ext uri="{FF2B5EF4-FFF2-40B4-BE49-F238E27FC236}">
                <a16:creationId xmlns:a16="http://schemas.microsoft.com/office/drawing/2014/main" id="{01C1C863-028E-D139-6894-761C1035C082}"/>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2405730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Section Slide 1 – Whit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6934158" y="1456302"/>
            <a:ext cx="4635173" cy="491481"/>
          </a:xfrm>
        </p:spPr>
        <p:txBody>
          <a:bodyPr wrap="square">
            <a:spAutoFit/>
          </a:bodyPr>
          <a:lstStyle>
            <a:lvl1pPr marL="0" indent="0">
              <a:buNone/>
              <a:defRPr sz="1400" spc="300">
                <a:solidFill>
                  <a:schemeClr val="tx1">
                    <a:lumMod val="75000"/>
                    <a:lumOff val="25000"/>
                  </a:schemeClr>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0" name="Picture Placeholder 2">
            <a:extLst>
              <a:ext uri="{FF2B5EF4-FFF2-40B4-BE49-F238E27FC236}">
                <a16:creationId xmlns:a16="http://schemas.microsoft.com/office/drawing/2014/main" id="{426508E0-7CD7-6C48-99F1-0323A8A6C59E}"/>
              </a:ext>
            </a:extLst>
          </p:cNvPr>
          <p:cNvSpPr>
            <a:spLocks noGrp="1"/>
          </p:cNvSpPr>
          <p:nvPr>
            <p:ph type="pic" sz="quarter" idx="15"/>
          </p:nvPr>
        </p:nvSpPr>
        <p:spPr>
          <a:xfrm>
            <a:off x="739469" y="11"/>
            <a:ext cx="5751820" cy="6857989"/>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15" name="Title 10">
            <a:extLst>
              <a:ext uri="{FF2B5EF4-FFF2-40B4-BE49-F238E27FC236}">
                <a16:creationId xmlns:a16="http://schemas.microsoft.com/office/drawing/2014/main" id="{FD175ACB-F335-5F4B-BBE3-7C2DAA368BC7}"/>
              </a:ext>
            </a:extLst>
          </p:cNvPr>
          <p:cNvSpPr>
            <a:spLocks noGrp="1"/>
          </p:cNvSpPr>
          <p:nvPr>
            <p:ph type="title" hasCustomPrompt="1"/>
          </p:nvPr>
        </p:nvSpPr>
        <p:spPr>
          <a:xfrm>
            <a:off x="6934158" y="365125"/>
            <a:ext cx="4635173" cy="856130"/>
          </a:xfrm>
        </p:spPr>
        <p:txBody>
          <a:bodyPr wrap="square" anchor="t">
            <a:normAutofit/>
          </a:bodyPr>
          <a:lstStyle>
            <a:lvl1pPr>
              <a:defRPr sz="5400">
                <a:solidFill>
                  <a:schemeClr val="tx1">
                    <a:lumMod val="95000"/>
                    <a:lumOff val="5000"/>
                  </a:schemeClr>
                </a:solidFill>
              </a:defRPr>
            </a:lvl1pPr>
          </a:lstStyle>
          <a:p>
            <a:r>
              <a:rPr lang="en-GB" dirty="0"/>
              <a:t>Section XX</a:t>
            </a:r>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9" name="Slide Number Placeholder 5">
            <a:extLst>
              <a:ext uri="{FF2B5EF4-FFF2-40B4-BE49-F238E27FC236}">
                <a16:creationId xmlns:a16="http://schemas.microsoft.com/office/drawing/2014/main" id="{99F101E6-847E-535C-DF5D-419C2CEFA64F}"/>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2783056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0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1 – Blue">
    <p:bg>
      <p:bgPr>
        <a:solidFill>
          <a:schemeClr val="tx2">
            <a:lumMod val="50000"/>
          </a:schemeClr>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694746F-9FCC-F04D-AC6F-A0C9AA9CDA15}"/>
              </a:ext>
            </a:extLst>
          </p:cNvPr>
          <p:cNvSpPr>
            <a:spLocks noGrp="1"/>
          </p:cNvSpPr>
          <p:nvPr>
            <p:ph type="body" sz="quarter" idx="14" hasCustomPrompt="1"/>
          </p:nvPr>
        </p:nvSpPr>
        <p:spPr>
          <a:xfrm>
            <a:off x="6934157" y="1456302"/>
            <a:ext cx="4635173" cy="491481"/>
          </a:xfrm>
        </p:spPr>
        <p:txBody>
          <a:bodyPr wrap="square">
            <a:spAutoFit/>
          </a:bodyPr>
          <a:lstStyle>
            <a:lvl1pPr marL="0" indent="0">
              <a:buNone/>
              <a:defRPr sz="1400" spc="300">
                <a:solidFill>
                  <a:schemeClr val="accent1"/>
                </a:solidFill>
              </a:defRPr>
            </a:lvl1pPr>
            <a:lvl2pPr>
              <a:defRPr sz="1600"/>
            </a:lvl2pPr>
            <a:lvl3pPr>
              <a:defRPr sz="1400"/>
            </a:lvl3pPr>
            <a:lvl4pPr>
              <a:defRPr sz="1200"/>
            </a:lvl4pPr>
            <a:lvl5pPr>
              <a:defRPr sz="1200"/>
            </a:lvl5pPr>
          </a:lstStyle>
          <a:p>
            <a:pPr lvl="0"/>
            <a:r>
              <a:rPr lang="en-GB" dirty="0"/>
              <a:t>NAME OF SECTION LOREM IPSUM – </a:t>
            </a:r>
            <a:br>
              <a:rPr lang="en-GB" dirty="0"/>
            </a:br>
            <a:r>
              <a:rPr lang="en-GB" dirty="0"/>
              <a:t>TYPE IN ALL CAPS</a:t>
            </a:r>
          </a:p>
        </p:txBody>
      </p:sp>
      <p:sp>
        <p:nvSpPr>
          <p:cNvPr id="15" name="Title 10">
            <a:extLst>
              <a:ext uri="{FF2B5EF4-FFF2-40B4-BE49-F238E27FC236}">
                <a16:creationId xmlns:a16="http://schemas.microsoft.com/office/drawing/2014/main" id="{FD175ACB-F335-5F4B-BBE3-7C2DAA368BC7}"/>
              </a:ext>
            </a:extLst>
          </p:cNvPr>
          <p:cNvSpPr>
            <a:spLocks noGrp="1"/>
          </p:cNvSpPr>
          <p:nvPr>
            <p:ph type="title" hasCustomPrompt="1"/>
          </p:nvPr>
        </p:nvSpPr>
        <p:spPr>
          <a:xfrm>
            <a:off x="6934157" y="365125"/>
            <a:ext cx="4635173" cy="856130"/>
          </a:xfrm>
        </p:spPr>
        <p:txBody>
          <a:bodyPr wrap="square" anchor="t">
            <a:normAutofit/>
          </a:bodyPr>
          <a:lstStyle>
            <a:lvl1pPr>
              <a:defRPr sz="5400">
                <a:solidFill>
                  <a:schemeClr val="bg1"/>
                </a:solidFill>
              </a:defRPr>
            </a:lvl1pPr>
          </a:lstStyle>
          <a:p>
            <a:r>
              <a:rPr lang="en-GB" dirty="0"/>
              <a:t>Section XX</a:t>
            </a:r>
          </a:p>
        </p:txBody>
      </p:sp>
      <p:sp>
        <p:nvSpPr>
          <p:cNvPr id="5" name="Rectangle 4">
            <a:extLst>
              <a:ext uri="{FF2B5EF4-FFF2-40B4-BE49-F238E27FC236}">
                <a16:creationId xmlns:a16="http://schemas.microsoft.com/office/drawing/2014/main" id="{F1122B9D-FFA5-364F-AA5C-DB99845AEB83}"/>
              </a:ext>
            </a:extLst>
          </p:cNvPr>
          <p:cNvSpPr/>
          <p:nvPr userDrawn="1"/>
        </p:nvSpPr>
        <p:spPr>
          <a:xfrm>
            <a:off x="0" y="0"/>
            <a:ext cx="739471"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3C99A2A1-FFCF-9C4E-B376-EF75350E9CB8}"/>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bg1">
                    <a:lumMod val="65000"/>
                  </a:schemeClr>
                </a:solidFill>
                <a:latin typeface="HelveticaNeueLT Pro 45 Lt" panose="020B0403020202020204" pitchFamily="34" charset="77"/>
              </a:defRPr>
            </a:lvl1pPr>
          </a:lstStyle>
          <a:p>
            <a:r>
              <a:rPr lang="en-GB"/>
              <a:t>Presentation Title Lorem Ipsum</a:t>
            </a:r>
            <a:endParaRPr lang="en-GB" dirty="0"/>
          </a:p>
        </p:txBody>
      </p:sp>
      <p:pic>
        <p:nvPicPr>
          <p:cNvPr id="8" name="Graphic 7">
            <a:extLst>
              <a:ext uri="{FF2B5EF4-FFF2-40B4-BE49-F238E27FC236}">
                <a16:creationId xmlns:a16="http://schemas.microsoft.com/office/drawing/2014/main" id="{4BD51982-1EAD-9B4C-9088-66DB7D0491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91" y="202782"/>
            <a:ext cx="514086" cy="324686"/>
          </a:xfrm>
          <a:prstGeom prst="rect">
            <a:avLst/>
          </a:prstGeom>
        </p:spPr>
      </p:pic>
      <p:sp>
        <p:nvSpPr>
          <p:cNvPr id="12" name="Picture Placeholder 2">
            <a:extLst>
              <a:ext uri="{FF2B5EF4-FFF2-40B4-BE49-F238E27FC236}">
                <a16:creationId xmlns:a16="http://schemas.microsoft.com/office/drawing/2014/main" id="{6DDAF1F3-7F83-6A40-B9B8-7544A40A7549}"/>
              </a:ext>
            </a:extLst>
          </p:cNvPr>
          <p:cNvSpPr>
            <a:spLocks noGrp="1"/>
          </p:cNvSpPr>
          <p:nvPr>
            <p:ph type="pic" sz="quarter" idx="15"/>
          </p:nvPr>
        </p:nvSpPr>
        <p:spPr>
          <a:xfrm>
            <a:off x="739469" y="11"/>
            <a:ext cx="5751820" cy="6857989"/>
          </a:xfrm>
          <a:prstGeom prst="rect">
            <a:avLst/>
          </a:prstGeom>
          <a:solidFill>
            <a:schemeClr val="tx1">
              <a:lumMod val="65000"/>
              <a:lumOff val="35000"/>
            </a:schemeClr>
          </a:solidFill>
        </p:spPr>
        <p:txBody>
          <a:bodyPr anchor="ctr">
            <a:normAutofit/>
          </a:bodyPr>
          <a:lstStyle>
            <a:lvl1pPr marL="0" indent="0" algn="ctr">
              <a:buNone/>
              <a:defRPr sz="2000">
                <a:solidFill>
                  <a:schemeClr val="bg1"/>
                </a:solidFill>
              </a:defRPr>
            </a:lvl1pPr>
          </a:lstStyle>
          <a:p>
            <a:r>
              <a:rPr lang="en-US"/>
              <a:t>Click icon to add picture</a:t>
            </a:r>
            <a:endParaRPr lang="en-GB" dirty="0"/>
          </a:p>
        </p:txBody>
      </p:sp>
      <p:sp>
        <p:nvSpPr>
          <p:cNvPr id="9" name="Slide Number Placeholder 5">
            <a:extLst>
              <a:ext uri="{FF2B5EF4-FFF2-40B4-BE49-F238E27FC236}">
                <a16:creationId xmlns:a16="http://schemas.microsoft.com/office/drawing/2014/main" id="{0156034D-704B-32D2-3571-3A9CF6477609}"/>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bg1">
                    <a:lumMod val="6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spTree>
    <p:extLst>
      <p:ext uri="{BB962C8B-B14F-4D97-AF65-F5344CB8AC3E}">
        <p14:creationId xmlns:p14="http://schemas.microsoft.com/office/powerpoint/2010/main" val="2018402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losing Slide – Dark">
    <p:bg>
      <p:bgPr>
        <a:solidFill>
          <a:schemeClr val="tx2">
            <a:lumMod val="5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0DDE8A-02D8-14F6-2C0A-82DD7B388A8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831771" y="2087091"/>
            <a:ext cx="4347027" cy="2683816"/>
          </a:xfrm>
          <a:prstGeom prst="rect">
            <a:avLst/>
          </a:prstGeom>
        </p:spPr>
      </p:pic>
    </p:spTree>
    <p:extLst>
      <p:ext uri="{BB962C8B-B14F-4D97-AF65-F5344CB8AC3E}">
        <p14:creationId xmlns:p14="http://schemas.microsoft.com/office/powerpoint/2010/main" val="3621804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34">
          <p15:clr>
            <a:srgbClr val="FBAE40"/>
          </p15:clr>
        </p15:guide>
        <p15:guide id="6" pos="744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5208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2049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29879" y="1053691"/>
            <a:ext cx="11132242" cy="167972"/>
          </a:xfrm>
        </p:spPr>
        <p:txBody>
          <a:bodyPr lIns="0" tIns="0" rIns="0" bIns="0"/>
          <a:lstStyle>
            <a:lvl1pPr>
              <a:defRPr sz="1092" b="1" i="0">
                <a:solidFill>
                  <a:srgbClr val="666667"/>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World Economic Forum® </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04FA06E-5B22-314F-A093-ADC90F468E08}" type="datetime1">
              <a:rPr lang="fr-CH" smtClean="0"/>
              <a:t>14.06.23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extLst>
      <p:ext uri="{BB962C8B-B14F-4D97-AF65-F5344CB8AC3E}">
        <p14:creationId xmlns:p14="http://schemas.microsoft.com/office/powerpoint/2010/main" val="2644026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s List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516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1772"/>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185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8464"/>
            <a:ext cx="4968875" cy="18000"/>
          </a:xfrm>
          <a:solidFill>
            <a:schemeClr val="tx1"/>
          </a:solidFill>
        </p:spPr>
        <p:txBody>
          <a:bodyPr/>
          <a:lstStyle>
            <a:lvl1pPr marL="0" indent="0">
              <a:buNone/>
              <a:defRPr/>
            </a:lvl1pPr>
          </a:lstStyle>
          <a:p>
            <a:pPr lvl="0"/>
            <a:r>
              <a:rPr lang="en-GB" dirty="0"/>
              <a:t> </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855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5156"/>
            <a:ext cx="4968875" cy="18000"/>
          </a:xfrm>
          <a:solidFill>
            <a:schemeClr val="tx1"/>
          </a:solidFill>
        </p:spPr>
        <p:txBody>
          <a:bodyPr/>
          <a:lstStyle>
            <a:lvl1pPr marL="0" indent="0">
              <a:buNone/>
              <a:defRPr/>
            </a:lvl1pPr>
          </a:lstStyle>
          <a:p>
            <a:pPr lvl="0"/>
            <a:r>
              <a:rPr lang="en-GB" dirty="0"/>
              <a:t> </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524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1848"/>
            <a:ext cx="4968875" cy="18000"/>
          </a:xfrm>
          <a:solidFill>
            <a:schemeClr val="tx1"/>
          </a:solidFill>
        </p:spPr>
        <p:txBody>
          <a:bodyPr/>
          <a:lstStyle>
            <a:lvl1pPr marL="0" indent="0">
              <a:buNone/>
              <a:defRPr/>
            </a:lvl1pPr>
          </a:lstStyle>
          <a:p>
            <a:pPr lvl="0"/>
            <a:r>
              <a:rPr lang="en-GB" dirty="0"/>
              <a:t> </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193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8540"/>
            <a:ext cx="4968875" cy="18000"/>
          </a:xfrm>
          <a:solidFill>
            <a:schemeClr val="tx1"/>
          </a:solidFill>
        </p:spPr>
        <p:txBody>
          <a:bodyPr/>
          <a:lstStyle>
            <a:lvl1pPr marL="0" indent="0">
              <a:buNone/>
              <a:defRPr/>
            </a:lvl1pPr>
          </a:lstStyle>
          <a:p>
            <a:pPr lvl="0"/>
            <a:r>
              <a:rPr lang="en-GB" dirty="0"/>
              <a:t> </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862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5232"/>
            <a:ext cx="4968875" cy="18000"/>
          </a:xfrm>
          <a:solidFill>
            <a:schemeClr val="tx1"/>
          </a:solidFill>
        </p:spPr>
        <p:txBody>
          <a:bodyPr/>
          <a:lstStyle>
            <a:lvl1pPr marL="0" indent="0">
              <a:buNone/>
              <a:defRPr/>
            </a:lvl1pPr>
          </a:lstStyle>
          <a:p>
            <a:pPr lvl="0"/>
            <a:r>
              <a:rPr lang="en-GB" dirty="0"/>
              <a:t> </a:t>
            </a:r>
          </a:p>
        </p:txBody>
      </p:sp>
      <p:sp>
        <p:nvSpPr>
          <p:cNvPr id="94" name="Picture Placeholder 2">
            <a:extLst>
              <a:ext uri="{FF2B5EF4-FFF2-40B4-BE49-F238E27FC236}">
                <a16:creationId xmlns:a16="http://schemas.microsoft.com/office/drawing/2014/main" id="{5BA5D22B-83DC-EF40-A28C-EFF39065775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31" name="Title 10">
            <a:extLst>
              <a:ext uri="{FF2B5EF4-FFF2-40B4-BE49-F238E27FC236}">
                <a16:creationId xmlns:a16="http://schemas.microsoft.com/office/drawing/2014/main" id="{C51A78A1-87F0-064B-83F5-289158C82EE2}"/>
              </a:ext>
            </a:extLst>
          </p:cNvPr>
          <p:cNvSpPr>
            <a:spLocks noGrp="1"/>
          </p:cNvSpPr>
          <p:nvPr>
            <p:ph type="title" hasCustomPrompt="1"/>
          </p:nvPr>
        </p:nvSpPr>
        <p:spPr>
          <a:xfrm>
            <a:off x="1127125" y="622405"/>
            <a:ext cx="4968876" cy="502072"/>
          </a:xfrm>
        </p:spPr>
        <p:txBody>
          <a:bodyPr>
            <a:normAutofit/>
          </a:bodyPr>
          <a:lstStyle>
            <a:lvl1pPr>
              <a:defRPr sz="4000"/>
            </a:lvl1pPr>
          </a:lstStyle>
          <a:p>
            <a:r>
              <a:rPr lang="en-GB" dirty="0"/>
              <a:t>Contents</a:t>
            </a:r>
          </a:p>
        </p:txBody>
      </p:sp>
      <p:sp>
        <p:nvSpPr>
          <p:cNvPr id="33" name="Text Placeholder 15">
            <a:extLst>
              <a:ext uri="{FF2B5EF4-FFF2-40B4-BE49-F238E27FC236}">
                <a16:creationId xmlns:a16="http://schemas.microsoft.com/office/drawing/2014/main" id="{21460BB1-63AA-5643-B12F-C39B86B2905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40" name="Text Placeholder 8">
            <a:extLst>
              <a:ext uri="{FF2B5EF4-FFF2-40B4-BE49-F238E27FC236}">
                <a16:creationId xmlns:a16="http://schemas.microsoft.com/office/drawing/2014/main" id="{8FADE3F8-69F3-9086-195D-91C3EB08D4F9}"/>
              </a:ext>
            </a:extLst>
          </p:cNvPr>
          <p:cNvSpPr>
            <a:spLocks noGrp="1"/>
          </p:cNvSpPr>
          <p:nvPr>
            <p:ph type="body" sz="quarter" idx="18" hasCustomPrompt="1"/>
          </p:nvPr>
        </p:nvSpPr>
        <p:spPr>
          <a:xfrm>
            <a:off x="1127124" y="1501627"/>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01</a:t>
            </a:r>
          </a:p>
        </p:txBody>
      </p:sp>
      <p:sp>
        <p:nvSpPr>
          <p:cNvPr id="41" name="Text Placeholder 8">
            <a:extLst>
              <a:ext uri="{FF2B5EF4-FFF2-40B4-BE49-F238E27FC236}">
                <a16:creationId xmlns:a16="http://schemas.microsoft.com/office/drawing/2014/main" id="{5560F0CC-CCA6-6D1F-2A79-11F8E6DBC142}"/>
              </a:ext>
            </a:extLst>
          </p:cNvPr>
          <p:cNvSpPr>
            <a:spLocks noGrp="1"/>
          </p:cNvSpPr>
          <p:nvPr>
            <p:ph type="body" sz="quarter" idx="20" hasCustomPrompt="1"/>
          </p:nvPr>
        </p:nvSpPr>
        <p:spPr>
          <a:xfrm>
            <a:off x="1127124" y="2368319"/>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02</a:t>
            </a:r>
          </a:p>
        </p:txBody>
      </p:sp>
      <p:sp>
        <p:nvSpPr>
          <p:cNvPr id="42" name="Text Placeholder 8">
            <a:extLst>
              <a:ext uri="{FF2B5EF4-FFF2-40B4-BE49-F238E27FC236}">
                <a16:creationId xmlns:a16="http://schemas.microsoft.com/office/drawing/2014/main" id="{998B0182-B631-BF85-6B98-7E72FE3A5BEB}"/>
              </a:ext>
            </a:extLst>
          </p:cNvPr>
          <p:cNvSpPr>
            <a:spLocks noGrp="1"/>
          </p:cNvSpPr>
          <p:nvPr>
            <p:ph type="body" sz="quarter" idx="22" hasCustomPrompt="1"/>
          </p:nvPr>
        </p:nvSpPr>
        <p:spPr>
          <a:xfrm>
            <a:off x="1127124" y="3235011"/>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03</a:t>
            </a:r>
          </a:p>
        </p:txBody>
      </p:sp>
      <p:sp>
        <p:nvSpPr>
          <p:cNvPr id="43" name="Text Placeholder 8">
            <a:extLst>
              <a:ext uri="{FF2B5EF4-FFF2-40B4-BE49-F238E27FC236}">
                <a16:creationId xmlns:a16="http://schemas.microsoft.com/office/drawing/2014/main" id="{5AB1573A-9989-0B01-8DFE-45140F616F09}"/>
              </a:ext>
            </a:extLst>
          </p:cNvPr>
          <p:cNvSpPr>
            <a:spLocks noGrp="1"/>
          </p:cNvSpPr>
          <p:nvPr>
            <p:ph type="body" sz="quarter" idx="24" hasCustomPrompt="1"/>
          </p:nvPr>
        </p:nvSpPr>
        <p:spPr>
          <a:xfrm>
            <a:off x="1127124" y="4101703"/>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04</a:t>
            </a:r>
          </a:p>
        </p:txBody>
      </p:sp>
      <p:sp>
        <p:nvSpPr>
          <p:cNvPr id="44" name="Text Placeholder 8">
            <a:extLst>
              <a:ext uri="{FF2B5EF4-FFF2-40B4-BE49-F238E27FC236}">
                <a16:creationId xmlns:a16="http://schemas.microsoft.com/office/drawing/2014/main" id="{8614C983-9A6A-4270-703A-F21EB7B68536}"/>
              </a:ext>
            </a:extLst>
          </p:cNvPr>
          <p:cNvSpPr>
            <a:spLocks noGrp="1"/>
          </p:cNvSpPr>
          <p:nvPr>
            <p:ph type="body" sz="quarter" idx="26" hasCustomPrompt="1"/>
          </p:nvPr>
        </p:nvSpPr>
        <p:spPr>
          <a:xfrm>
            <a:off x="1127124" y="4968395"/>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05</a:t>
            </a:r>
          </a:p>
        </p:txBody>
      </p:sp>
      <p:sp>
        <p:nvSpPr>
          <p:cNvPr id="45" name="Text Placeholder 8">
            <a:extLst>
              <a:ext uri="{FF2B5EF4-FFF2-40B4-BE49-F238E27FC236}">
                <a16:creationId xmlns:a16="http://schemas.microsoft.com/office/drawing/2014/main" id="{C65E7A8C-F874-196A-212D-21B5CC54AB64}"/>
              </a:ext>
            </a:extLst>
          </p:cNvPr>
          <p:cNvSpPr>
            <a:spLocks noGrp="1"/>
          </p:cNvSpPr>
          <p:nvPr>
            <p:ph type="body" sz="quarter" idx="28" hasCustomPrompt="1"/>
          </p:nvPr>
        </p:nvSpPr>
        <p:spPr>
          <a:xfrm>
            <a:off x="1127124" y="5835087"/>
            <a:ext cx="4112786" cy="618101"/>
          </a:xfrm>
        </p:spPr>
        <p:txBody>
          <a:bodyPr>
            <a:normAutofit/>
          </a:bodyPr>
          <a:lstStyle>
            <a:lvl1pPr marL="0" indent="0">
              <a:lnSpc>
                <a:spcPct val="100000"/>
              </a:lnSpc>
              <a:spcBef>
                <a:spcPts val="0"/>
              </a:spcBef>
              <a:buNone/>
              <a:defRPr sz="3200" b="0" i="0">
                <a:latin typeface="HelveticaNeueLT Pro 65 Md" panose="020B0604020202020204" pitchFamily="34" charset="77"/>
              </a:defRPr>
            </a:lvl1pPr>
          </a:lstStyle>
          <a:p>
            <a:pPr lvl="0"/>
            <a:r>
              <a:rPr lang="en-GB" dirty="0"/>
              <a:t>Section 06</a:t>
            </a:r>
          </a:p>
        </p:txBody>
      </p:sp>
    </p:spTree>
    <p:extLst>
      <p:ext uri="{BB962C8B-B14F-4D97-AF65-F5344CB8AC3E}">
        <p14:creationId xmlns:p14="http://schemas.microsoft.com/office/powerpoint/2010/main" val="1330670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s List (Detailed) +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29" name="Text Placeholder 8">
            <a:extLst>
              <a:ext uri="{FF2B5EF4-FFF2-40B4-BE49-F238E27FC236}">
                <a16:creationId xmlns:a16="http://schemas.microsoft.com/office/drawing/2014/main" id="{F956ED5E-F58F-3544-9987-765B2B810A49}"/>
              </a:ext>
            </a:extLst>
          </p:cNvPr>
          <p:cNvSpPr>
            <a:spLocks noGrp="1"/>
          </p:cNvSpPr>
          <p:nvPr>
            <p:ph type="body" sz="quarter" idx="18" hasCustomPrompt="1"/>
          </p:nvPr>
        </p:nvSpPr>
        <p:spPr>
          <a:xfrm>
            <a:off x="1127124" y="149516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01</a:t>
            </a:r>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516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32" name="Text Placeholder 8">
            <a:extLst>
              <a:ext uri="{FF2B5EF4-FFF2-40B4-BE49-F238E27FC236}">
                <a16:creationId xmlns:a16="http://schemas.microsoft.com/office/drawing/2014/main" id="{6D503056-9F5C-B84E-A820-4408E064B859}"/>
              </a:ext>
            </a:extLst>
          </p:cNvPr>
          <p:cNvSpPr>
            <a:spLocks noGrp="1"/>
          </p:cNvSpPr>
          <p:nvPr>
            <p:ph type="body" sz="quarter" idx="20" hasCustomPrompt="1"/>
          </p:nvPr>
        </p:nvSpPr>
        <p:spPr>
          <a:xfrm>
            <a:off x="1127124" y="2361857"/>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02</a:t>
            </a:r>
          </a:p>
        </p:txBody>
      </p:sp>
      <p:sp>
        <p:nvSpPr>
          <p:cNvPr id="26" name="Text Placeholder 8">
            <a:extLst>
              <a:ext uri="{FF2B5EF4-FFF2-40B4-BE49-F238E27FC236}">
                <a16:creationId xmlns:a16="http://schemas.microsoft.com/office/drawing/2014/main" id="{0E4FB6E2-7F86-F048-BAE7-DE995783735C}"/>
              </a:ext>
            </a:extLst>
          </p:cNvPr>
          <p:cNvSpPr>
            <a:spLocks noGrp="1"/>
          </p:cNvSpPr>
          <p:nvPr>
            <p:ph type="body" sz="quarter" idx="30" hasCustomPrompt="1"/>
          </p:nvPr>
        </p:nvSpPr>
        <p:spPr>
          <a:xfrm>
            <a:off x="1127124" y="181321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1772"/>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185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25D3B055-AE0A-354F-9D2E-81EC995C0F03}"/>
              </a:ext>
            </a:extLst>
          </p:cNvPr>
          <p:cNvSpPr>
            <a:spLocks noGrp="1"/>
          </p:cNvSpPr>
          <p:nvPr>
            <p:ph type="body" sz="quarter" idx="39" hasCustomPrompt="1"/>
          </p:nvPr>
        </p:nvSpPr>
        <p:spPr>
          <a:xfrm>
            <a:off x="1127124" y="2679909"/>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8464"/>
            <a:ext cx="4968875" cy="18000"/>
          </a:xfrm>
          <a:solidFill>
            <a:schemeClr val="tx1"/>
          </a:solidFill>
        </p:spPr>
        <p:txBody>
          <a:bodyPr/>
          <a:lstStyle>
            <a:lvl1pPr marL="0" indent="0">
              <a:buNone/>
              <a:defRPr/>
            </a:lvl1pPr>
          </a:lstStyle>
          <a:p>
            <a:pPr lvl="0"/>
            <a:r>
              <a:rPr lang="en-GB" dirty="0"/>
              <a:t> </a:t>
            </a:r>
          </a:p>
        </p:txBody>
      </p:sp>
      <p:sp>
        <p:nvSpPr>
          <p:cNvPr id="54" name="Text Placeholder 8">
            <a:extLst>
              <a:ext uri="{FF2B5EF4-FFF2-40B4-BE49-F238E27FC236}">
                <a16:creationId xmlns:a16="http://schemas.microsoft.com/office/drawing/2014/main" id="{EF4B5C8C-79B4-7140-97A2-AD338801F910}"/>
              </a:ext>
            </a:extLst>
          </p:cNvPr>
          <p:cNvSpPr>
            <a:spLocks noGrp="1"/>
          </p:cNvSpPr>
          <p:nvPr>
            <p:ph type="body" sz="quarter" idx="41" hasCustomPrompt="1"/>
          </p:nvPr>
        </p:nvSpPr>
        <p:spPr>
          <a:xfrm>
            <a:off x="1127124" y="3228549"/>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03</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855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6" name="Text Placeholder 8">
            <a:extLst>
              <a:ext uri="{FF2B5EF4-FFF2-40B4-BE49-F238E27FC236}">
                <a16:creationId xmlns:a16="http://schemas.microsoft.com/office/drawing/2014/main" id="{A2D584E5-9214-C446-A25C-E9508BAD4D41}"/>
              </a:ext>
            </a:extLst>
          </p:cNvPr>
          <p:cNvSpPr>
            <a:spLocks noGrp="1"/>
          </p:cNvSpPr>
          <p:nvPr>
            <p:ph type="body" sz="quarter" idx="43" hasCustomPrompt="1"/>
          </p:nvPr>
        </p:nvSpPr>
        <p:spPr>
          <a:xfrm>
            <a:off x="1127124" y="3546601"/>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5156"/>
            <a:ext cx="4968875" cy="18000"/>
          </a:xfrm>
          <a:solidFill>
            <a:schemeClr val="tx1"/>
          </a:solidFill>
        </p:spPr>
        <p:txBody>
          <a:bodyPr/>
          <a:lstStyle>
            <a:lvl1pPr marL="0" indent="0">
              <a:buNone/>
              <a:defRPr/>
            </a:lvl1pPr>
          </a:lstStyle>
          <a:p>
            <a:pPr lvl="0"/>
            <a:r>
              <a:rPr lang="en-GB" dirty="0"/>
              <a:t> </a:t>
            </a:r>
          </a:p>
        </p:txBody>
      </p:sp>
      <p:sp>
        <p:nvSpPr>
          <p:cNvPr id="58" name="Text Placeholder 8">
            <a:extLst>
              <a:ext uri="{FF2B5EF4-FFF2-40B4-BE49-F238E27FC236}">
                <a16:creationId xmlns:a16="http://schemas.microsoft.com/office/drawing/2014/main" id="{D4BBB995-E2C7-8A43-A03B-4A863B54B90F}"/>
              </a:ext>
            </a:extLst>
          </p:cNvPr>
          <p:cNvSpPr>
            <a:spLocks noGrp="1"/>
          </p:cNvSpPr>
          <p:nvPr>
            <p:ph type="body" sz="quarter" idx="45" hasCustomPrompt="1"/>
          </p:nvPr>
        </p:nvSpPr>
        <p:spPr>
          <a:xfrm>
            <a:off x="1127124" y="409524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04</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524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8D913CE4-EB16-7B4D-A75A-37167C640BFD}"/>
              </a:ext>
            </a:extLst>
          </p:cNvPr>
          <p:cNvSpPr>
            <a:spLocks noGrp="1"/>
          </p:cNvSpPr>
          <p:nvPr>
            <p:ph type="body" sz="quarter" idx="47" hasCustomPrompt="1"/>
          </p:nvPr>
        </p:nvSpPr>
        <p:spPr>
          <a:xfrm>
            <a:off x="1127124" y="441329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1848"/>
            <a:ext cx="4968875" cy="18000"/>
          </a:xfrm>
          <a:solidFill>
            <a:schemeClr val="tx1"/>
          </a:solidFill>
        </p:spPr>
        <p:txBody>
          <a:bodyPr/>
          <a:lstStyle>
            <a:lvl1pPr marL="0" indent="0">
              <a:buNone/>
              <a:defRPr/>
            </a:lvl1pPr>
          </a:lstStyle>
          <a:p>
            <a:pPr lvl="0"/>
            <a:r>
              <a:rPr lang="en-GB" dirty="0"/>
              <a:t> </a:t>
            </a:r>
          </a:p>
        </p:txBody>
      </p:sp>
      <p:sp>
        <p:nvSpPr>
          <p:cNvPr id="62" name="Text Placeholder 8">
            <a:extLst>
              <a:ext uri="{FF2B5EF4-FFF2-40B4-BE49-F238E27FC236}">
                <a16:creationId xmlns:a16="http://schemas.microsoft.com/office/drawing/2014/main" id="{272EA514-366B-A142-8377-AE318E0B11AD}"/>
              </a:ext>
            </a:extLst>
          </p:cNvPr>
          <p:cNvSpPr>
            <a:spLocks noGrp="1"/>
          </p:cNvSpPr>
          <p:nvPr>
            <p:ph type="body" sz="quarter" idx="49" hasCustomPrompt="1"/>
          </p:nvPr>
        </p:nvSpPr>
        <p:spPr>
          <a:xfrm>
            <a:off x="1127124" y="4961933"/>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05</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193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4" name="Text Placeholder 8">
            <a:extLst>
              <a:ext uri="{FF2B5EF4-FFF2-40B4-BE49-F238E27FC236}">
                <a16:creationId xmlns:a16="http://schemas.microsoft.com/office/drawing/2014/main" id="{1FA95573-7BB5-B64F-A32F-E46518AA3EF2}"/>
              </a:ext>
            </a:extLst>
          </p:cNvPr>
          <p:cNvSpPr>
            <a:spLocks noGrp="1"/>
          </p:cNvSpPr>
          <p:nvPr>
            <p:ph type="body" sz="quarter" idx="51" hasCustomPrompt="1"/>
          </p:nvPr>
        </p:nvSpPr>
        <p:spPr>
          <a:xfrm>
            <a:off x="1127124" y="5279985"/>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8540"/>
            <a:ext cx="4968875" cy="18000"/>
          </a:xfrm>
          <a:solidFill>
            <a:schemeClr val="tx1"/>
          </a:solidFill>
        </p:spPr>
        <p:txBody>
          <a:bodyPr/>
          <a:lstStyle>
            <a:lvl1pPr marL="0" indent="0">
              <a:buNone/>
              <a:defRPr/>
            </a:lvl1pPr>
          </a:lstStyle>
          <a:p>
            <a:pPr lvl="0"/>
            <a:r>
              <a:rPr lang="en-GB" dirty="0"/>
              <a:t> </a:t>
            </a:r>
          </a:p>
        </p:txBody>
      </p:sp>
      <p:sp>
        <p:nvSpPr>
          <p:cNvPr id="66" name="Text Placeholder 8">
            <a:extLst>
              <a:ext uri="{FF2B5EF4-FFF2-40B4-BE49-F238E27FC236}">
                <a16:creationId xmlns:a16="http://schemas.microsoft.com/office/drawing/2014/main" id="{79749EDA-D08B-5146-83E8-240D21B0E099}"/>
              </a:ext>
            </a:extLst>
          </p:cNvPr>
          <p:cNvSpPr>
            <a:spLocks noGrp="1"/>
          </p:cNvSpPr>
          <p:nvPr>
            <p:ph type="body" sz="quarter" idx="53" hasCustomPrompt="1"/>
          </p:nvPr>
        </p:nvSpPr>
        <p:spPr>
          <a:xfrm>
            <a:off x="1127124" y="582862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06</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862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8" name="Text Placeholder 8">
            <a:extLst>
              <a:ext uri="{FF2B5EF4-FFF2-40B4-BE49-F238E27FC236}">
                <a16:creationId xmlns:a16="http://schemas.microsoft.com/office/drawing/2014/main" id="{1B66AE57-89C7-1F48-AC02-38367FFB2158}"/>
              </a:ext>
            </a:extLst>
          </p:cNvPr>
          <p:cNvSpPr>
            <a:spLocks noGrp="1"/>
          </p:cNvSpPr>
          <p:nvPr>
            <p:ph type="body" sz="quarter" idx="55" hasCustomPrompt="1"/>
          </p:nvPr>
        </p:nvSpPr>
        <p:spPr>
          <a:xfrm>
            <a:off x="1127124" y="614667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5232"/>
            <a:ext cx="4968875" cy="18000"/>
          </a:xfrm>
          <a:solidFill>
            <a:schemeClr val="tx1"/>
          </a:solidFill>
        </p:spPr>
        <p:txBody>
          <a:bodyPr/>
          <a:lstStyle>
            <a:lvl1pPr marL="0" indent="0">
              <a:buNone/>
              <a:defRPr/>
            </a:lvl1pPr>
          </a:lstStyle>
          <a:p>
            <a:pPr lvl="0"/>
            <a:r>
              <a:rPr lang="en-GB" dirty="0"/>
              <a:t> </a:t>
            </a:r>
          </a:p>
        </p:txBody>
      </p:sp>
      <p:sp>
        <p:nvSpPr>
          <p:cNvPr id="94" name="Picture Placeholder 2">
            <a:extLst>
              <a:ext uri="{FF2B5EF4-FFF2-40B4-BE49-F238E27FC236}">
                <a16:creationId xmlns:a16="http://schemas.microsoft.com/office/drawing/2014/main" id="{5BA5D22B-83DC-EF40-A28C-EFF39065775E}"/>
              </a:ext>
            </a:extLst>
          </p:cNvPr>
          <p:cNvSpPr>
            <a:spLocks noGrp="1"/>
          </p:cNvSpPr>
          <p:nvPr>
            <p:ph type="pic" sz="quarter" idx="15"/>
          </p:nvPr>
        </p:nvSpPr>
        <p:spPr>
          <a:xfrm>
            <a:off x="6456364" y="0"/>
            <a:ext cx="5735636" cy="6858000"/>
          </a:xfrm>
          <a:prstGeom prst="rect">
            <a:avLst/>
          </a:prstGeom>
          <a:solidFill>
            <a:schemeClr val="bg2">
              <a:lumMod val="75000"/>
            </a:schemeClr>
          </a:solidFill>
        </p:spPr>
        <p:txBody>
          <a:bodyPr anchor="ctr">
            <a:normAutofit/>
          </a:bodyPr>
          <a:lstStyle>
            <a:lvl1pPr marL="0" indent="0" algn="ctr">
              <a:buNone/>
              <a:defRPr sz="2000">
                <a:solidFill>
                  <a:schemeClr val="bg1"/>
                </a:solidFill>
              </a:defRPr>
            </a:lvl1pPr>
          </a:lstStyle>
          <a:p>
            <a:r>
              <a:rPr lang="en-GB" dirty="0"/>
              <a:t>Click icon to add picture</a:t>
            </a:r>
          </a:p>
        </p:txBody>
      </p:sp>
      <p:sp>
        <p:nvSpPr>
          <p:cNvPr id="31" name="Title 10">
            <a:extLst>
              <a:ext uri="{FF2B5EF4-FFF2-40B4-BE49-F238E27FC236}">
                <a16:creationId xmlns:a16="http://schemas.microsoft.com/office/drawing/2014/main" id="{C51A78A1-87F0-064B-83F5-289158C82EE2}"/>
              </a:ext>
            </a:extLst>
          </p:cNvPr>
          <p:cNvSpPr>
            <a:spLocks noGrp="1"/>
          </p:cNvSpPr>
          <p:nvPr>
            <p:ph type="title" hasCustomPrompt="1"/>
          </p:nvPr>
        </p:nvSpPr>
        <p:spPr>
          <a:xfrm>
            <a:off x="1127125" y="622405"/>
            <a:ext cx="4968876" cy="502072"/>
          </a:xfrm>
        </p:spPr>
        <p:txBody>
          <a:bodyPr>
            <a:normAutofit/>
          </a:bodyPr>
          <a:lstStyle>
            <a:lvl1pPr>
              <a:defRPr sz="4000"/>
            </a:lvl1pPr>
          </a:lstStyle>
          <a:p>
            <a:r>
              <a:rPr lang="en-GB" dirty="0"/>
              <a:t>Contents</a:t>
            </a:r>
          </a:p>
        </p:txBody>
      </p:sp>
      <p:sp>
        <p:nvSpPr>
          <p:cNvPr id="33" name="Text Placeholder 15">
            <a:extLst>
              <a:ext uri="{FF2B5EF4-FFF2-40B4-BE49-F238E27FC236}">
                <a16:creationId xmlns:a16="http://schemas.microsoft.com/office/drawing/2014/main" id="{21460BB1-63AA-5643-B12F-C39B86B2905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3300111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s List (Detail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29" name="Text Placeholder 8">
            <a:extLst>
              <a:ext uri="{FF2B5EF4-FFF2-40B4-BE49-F238E27FC236}">
                <a16:creationId xmlns:a16="http://schemas.microsoft.com/office/drawing/2014/main" id="{F956ED5E-F58F-3544-9987-765B2B810A49}"/>
              </a:ext>
            </a:extLst>
          </p:cNvPr>
          <p:cNvSpPr>
            <a:spLocks noGrp="1"/>
          </p:cNvSpPr>
          <p:nvPr>
            <p:ph type="body" sz="quarter" idx="18" hasCustomPrompt="1"/>
          </p:nvPr>
        </p:nvSpPr>
        <p:spPr>
          <a:xfrm>
            <a:off x="1127124" y="149601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01</a:t>
            </a:r>
          </a:p>
        </p:txBody>
      </p:sp>
      <p:sp>
        <p:nvSpPr>
          <p:cNvPr id="30" name="Text Placeholder 8">
            <a:extLst>
              <a:ext uri="{FF2B5EF4-FFF2-40B4-BE49-F238E27FC236}">
                <a16:creationId xmlns:a16="http://schemas.microsoft.com/office/drawing/2014/main" id="{525173D0-0685-AD4B-8DB8-6443EF6FA829}"/>
              </a:ext>
            </a:extLst>
          </p:cNvPr>
          <p:cNvSpPr>
            <a:spLocks noGrp="1"/>
          </p:cNvSpPr>
          <p:nvPr>
            <p:ph type="body" sz="quarter" idx="19" hasCustomPrompt="1"/>
          </p:nvPr>
        </p:nvSpPr>
        <p:spPr>
          <a:xfrm>
            <a:off x="5382468" y="149601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32" name="Text Placeholder 8">
            <a:extLst>
              <a:ext uri="{FF2B5EF4-FFF2-40B4-BE49-F238E27FC236}">
                <a16:creationId xmlns:a16="http://schemas.microsoft.com/office/drawing/2014/main" id="{6D503056-9F5C-B84E-A820-4408E064B859}"/>
              </a:ext>
            </a:extLst>
          </p:cNvPr>
          <p:cNvSpPr>
            <a:spLocks noGrp="1"/>
          </p:cNvSpPr>
          <p:nvPr>
            <p:ph type="body" sz="quarter" idx="20" hasCustomPrompt="1"/>
          </p:nvPr>
        </p:nvSpPr>
        <p:spPr>
          <a:xfrm>
            <a:off x="1127124" y="2362703"/>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02</a:t>
            </a:r>
          </a:p>
        </p:txBody>
      </p:sp>
      <p:sp>
        <p:nvSpPr>
          <p:cNvPr id="26" name="Text Placeholder 8">
            <a:extLst>
              <a:ext uri="{FF2B5EF4-FFF2-40B4-BE49-F238E27FC236}">
                <a16:creationId xmlns:a16="http://schemas.microsoft.com/office/drawing/2014/main" id="{0E4FB6E2-7F86-F048-BAE7-DE995783735C}"/>
              </a:ext>
            </a:extLst>
          </p:cNvPr>
          <p:cNvSpPr>
            <a:spLocks noGrp="1"/>
          </p:cNvSpPr>
          <p:nvPr>
            <p:ph type="body" sz="quarter" idx="30" hasCustomPrompt="1"/>
          </p:nvPr>
        </p:nvSpPr>
        <p:spPr>
          <a:xfrm>
            <a:off x="1127124" y="181406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4" name="Text Placeholder 3">
            <a:extLst>
              <a:ext uri="{FF2B5EF4-FFF2-40B4-BE49-F238E27FC236}">
                <a16:creationId xmlns:a16="http://schemas.microsoft.com/office/drawing/2014/main" id="{EA80F4FD-47C6-5B41-87C0-06B56A960C1A}"/>
              </a:ext>
            </a:extLst>
          </p:cNvPr>
          <p:cNvSpPr>
            <a:spLocks noGrp="1"/>
          </p:cNvSpPr>
          <p:nvPr>
            <p:ph type="body" sz="quarter" idx="36" hasCustomPrompt="1"/>
          </p:nvPr>
        </p:nvSpPr>
        <p:spPr>
          <a:xfrm>
            <a:off x="1127124" y="1422618"/>
            <a:ext cx="4968875" cy="18000"/>
          </a:xfrm>
          <a:solidFill>
            <a:schemeClr val="tx1"/>
          </a:solidFill>
        </p:spPr>
        <p:txBody>
          <a:bodyPr/>
          <a:lstStyle>
            <a:lvl1pPr marL="0" indent="0">
              <a:buNone/>
              <a:defRPr/>
            </a:lvl1pPr>
          </a:lstStyle>
          <a:p>
            <a:pPr lvl="0"/>
            <a:r>
              <a:rPr lang="en-GB" dirty="0"/>
              <a:t> </a:t>
            </a:r>
          </a:p>
        </p:txBody>
      </p:sp>
      <p:sp>
        <p:nvSpPr>
          <p:cNvPr id="51" name="Text Placeholder 8">
            <a:extLst>
              <a:ext uri="{FF2B5EF4-FFF2-40B4-BE49-F238E27FC236}">
                <a16:creationId xmlns:a16="http://schemas.microsoft.com/office/drawing/2014/main" id="{10FF220F-CFCE-CC4A-9104-AC7D8DACE151}"/>
              </a:ext>
            </a:extLst>
          </p:cNvPr>
          <p:cNvSpPr>
            <a:spLocks noGrp="1"/>
          </p:cNvSpPr>
          <p:nvPr>
            <p:ph type="body" sz="quarter" idx="38" hasCustomPrompt="1"/>
          </p:nvPr>
        </p:nvSpPr>
        <p:spPr>
          <a:xfrm>
            <a:off x="5382468" y="236270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2" name="Text Placeholder 8">
            <a:extLst>
              <a:ext uri="{FF2B5EF4-FFF2-40B4-BE49-F238E27FC236}">
                <a16:creationId xmlns:a16="http://schemas.microsoft.com/office/drawing/2014/main" id="{25D3B055-AE0A-354F-9D2E-81EC995C0F03}"/>
              </a:ext>
            </a:extLst>
          </p:cNvPr>
          <p:cNvSpPr>
            <a:spLocks noGrp="1"/>
          </p:cNvSpPr>
          <p:nvPr>
            <p:ph type="body" sz="quarter" idx="39" hasCustomPrompt="1"/>
          </p:nvPr>
        </p:nvSpPr>
        <p:spPr>
          <a:xfrm>
            <a:off x="1127124" y="2680755"/>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3" name="Text Placeholder 3">
            <a:extLst>
              <a:ext uri="{FF2B5EF4-FFF2-40B4-BE49-F238E27FC236}">
                <a16:creationId xmlns:a16="http://schemas.microsoft.com/office/drawing/2014/main" id="{24200266-3CF7-2341-AD3D-B0FD41560605}"/>
              </a:ext>
            </a:extLst>
          </p:cNvPr>
          <p:cNvSpPr>
            <a:spLocks noGrp="1"/>
          </p:cNvSpPr>
          <p:nvPr>
            <p:ph type="body" sz="quarter" idx="40" hasCustomPrompt="1"/>
          </p:nvPr>
        </p:nvSpPr>
        <p:spPr>
          <a:xfrm>
            <a:off x="1127124" y="2289310"/>
            <a:ext cx="4968875" cy="18000"/>
          </a:xfrm>
          <a:solidFill>
            <a:schemeClr val="tx1"/>
          </a:solidFill>
        </p:spPr>
        <p:txBody>
          <a:bodyPr/>
          <a:lstStyle>
            <a:lvl1pPr marL="0" indent="0">
              <a:buNone/>
              <a:defRPr/>
            </a:lvl1pPr>
          </a:lstStyle>
          <a:p>
            <a:pPr lvl="0"/>
            <a:r>
              <a:rPr lang="en-GB" dirty="0"/>
              <a:t> </a:t>
            </a:r>
          </a:p>
        </p:txBody>
      </p:sp>
      <p:sp>
        <p:nvSpPr>
          <p:cNvPr id="54" name="Text Placeholder 8">
            <a:extLst>
              <a:ext uri="{FF2B5EF4-FFF2-40B4-BE49-F238E27FC236}">
                <a16:creationId xmlns:a16="http://schemas.microsoft.com/office/drawing/2014/main" id="{EF4B5C8C-79B4-7140-97A2-AD338801F910}"/>
              </a:ext>
            </a:extLst>
          </p:cNvPr>
          <p:cNvSpPr>
            <a:spLocks noGrp="1"/>
          </p:cNvSpPr>
          <p:nvPr>
            <p:ph type="body" sz="quarter" idx="41" hasCustomPrompt="1"/>
          </p:nvPr>
        </p:nvSpPr>
        <p:spPr>
          <a:xfrm>
            <a:off x="1127124" y="322939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03</a:t>
            </a:r>
          </a:p>
        </p:txBody>
      </p:sp>
      <p:sp>
        <p:nvSpPr>
          <p:cNvPr id="55" name="Text Placeholder 8">
            <a:extLst>
              <a:ext uri="{FF2B5EF4-FFF2-40B4-BE49-F238E27FC236}">
                <a16:creationId xmlns:a16="http://schemas.microsoft.com/office/drawing/2014/main" id="{0FE1F6B7-6B47-584B-B4FB-809BA30D2C68}"/>
              </a:ext>
            </a:extLst>
          </p:cNvPr>
          <p:cNvSpPr>
            <a:spLocks noGrp="1"/>
          </p:cNvSpPr>
          <p:nvPr>
            <p:ph type="body" sz="quarter" idx="42" hasCustomPrompt="1"/>
          </p:nvPr>
        </p:nvSpPr>
        <p:spPr>
          <a:xfrm>
            <a:off x="5382468" y="322939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56" name="Text Placeholder 8">
            <a:extLst>
              <a:ext uri="{FF2B5EF4-FFF2-40B4-BE49-F238E27FC236}">
                <a16:creationId xmlns:a16="http://schemas.microsoft.com/office/drawing/2014/main" id="{A2D584E5-9214-C446-A25C-E9508BAD4D41}"/>
              </a:ext>
            </a:extLst>
          </p:cNvPr>
          <p:cNvSpPr>
            <a:spLocks noGrp="1"/>
          </p:cNvSpPr>
          <p:nvPr>
            <p:ph type="body" sz="quarter" idx="43" hasCustomPrompt="1"/>
          </p:nvPr>
        </p:nvSpPr>
        <p:spPr>
          <a:xfrm>
            <a:off x="1127124" y="354744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57" name="Text Placeholder 3">
            <a:extLst>
              <a:ext uri="{FF2B5EF4-FFF2-40B4-BE49-F238E27FC236}">
                <a16:creationId xmlns:a16="http://schemas.microsoft.com/office/drawing/2014/main" id="{2E8558AC-1F87-A84D-AEDB-5A947D2DEED7}"/>
              </a:ext>
            </a:extLst>
          </p:cNvPr>
          <p:cNvSpPr>
            <a:spLocks noGrp="1"/>
          </p:cNvSpPr>
          <p:nvPr>
            <p:ph type="body" sz="quarter" idx="44" hasCustomPrompt="1"/>
          </p:nvPr>
        </p:nvSpPr>
        <p:spPr>
          <a:xfrm>
            <a:off x="1127124" y="3156002"/>
            <a:ext cx="4968875" cy="18000"/>
          </a:xfrm>
          <a:solidFill>
            <a:schemeClr val="tx1"/>
          </a:solidFill>
        </p:spPr>
        <p:txBody>
          <a:bodyPr/>
          <a:lstStyle>
            <a:lvl1pPr marL="0" indent="0">
              <a:buNone/>
              <a:defRPr/>
            </a:lvl1pPr>
          </a:lstStyle>
          <a:p>
            <a:pPr lvl="0"/>
            <a:r>
              <a:rPr lang="en-GB" dirty="0"/>
              <a:t> </a:t>
            </a:r>
          </a:p>
        </p:txBody>
      </p:sp>
      <p:sp>
        <p:nvSpPr>
          <p:cNvPr id="58" name="Text Placeholder 8">
            <a:extLst>
              <a:ext uri="{FF2B5EF4-FFF2-40B4-BE49-F238E27FC236}">
                <a16:creationId xmlns:a16="http://schemas.microsoft.com/office/drawing/2014/main" id="{D4BBB995-E2C7-8A43-A03B-4A863B54B90F}"/>
              </a:ext>
            </a:extLst>
          </p:cNvPr>
          <p:cNvSpPr>
            <a:spLocks noGrp="1"/>
          </p:cNvSpPr>
          <p:nvPr>
            <p:ph type="body" sz="quarter" idx="45" hasCustomPrompt="1"/>
          </p:nvPr>
        </p:nvSpPr>
        <p:spPr>
          <a:xfrm>
            <a:off x="1127124" y="4096087"/>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04</a:t>
            </a:r>
          </a:p>
        </p:txBody>
      </p:sp>
      <p:sp>
        <p:nvSpPr>
          <p:cNvPr id="59" name="Text Placeholder 8">
            <a:extLst>
              <a:ext uri="{FF2B5EF4-FFF2-40B4-BE49-F238E27FC236}">
                <a16:creationId xmlns:a16="http://schemas.microsoft.com/office/drawing/2014/main" id="{F1C81690-7B8A-F948-811C-C15913E92259}"/>
              </a:ext>
            </a:extLst>
          </p:cNvPr>
          <p:cNvSpPr>
            <a:spLocks noGrp="1"/>
          </p:cNvSpPr>
          <p:nvPr>
            <p:ph type="body" sz="quarter" idx="46" hasCustomPrompt="1"/>
          </p:nvPr>
        </p:nvSpPr>
        <p:spPr>
          <a:xfrm>
            <a:off x="5382468" y="409608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0" name="Text Placeholder 8">
            <a:extLst>
              <a:ext uri="{FF2B5EF4-FFF2-40B4-BE49-F238E27FC236}">
                <a16:creationId xmlns:a16="http://schemas.microsoft.com/office/drawing/2014/main" id="{8D913CE4-EB16-7B4D-A75A-37167C640BFD}"/>
              </a:ext>
            </a:extLst>
          </p:cNvPr>
          <p:cNvSpPr>
            <a:spLocks noGrp="1"/>
          </p:cNvSpPr>
          <p:nvPr>
            <p:ph type="body" sz="quarter" idx="47" hasCustomPrompt="1"/>
          </p:nvPr>
        </p:nvSpPr>
        <p:spPr>
          <a:xfrm>
            <a:off x="1127124" y="4414139"/>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1" name="Text Placeholder 3">
            <a:extLst>
              <a:ext uri="{FF2B5EF4-FFF2-40B4-BE49-F238E27FC236}">
                <a16:creationId xmlns:a16="http://schemas.microsoft.com/office/drawing/2014/main" id="{04990EB0-A4E0-2A4B-850D-5E4F2BA66A3D}"/>
              </a:ext>
            </a:extLst>
          </p:cNvPr>
          <p:cNvSpPr>
            <a:spLocks noGrp="1"/>
          </p:cNvSpPr>
          <p:nvPr>
            <p:ph type="body" sz="quarter" idx="48" hasCustomPrompt="1"/>
          </p:nvPr>
        </p:nvSpPr>
        <p:spPr>
          <a:xfrm>
            <a:off x="1127124" y="4022694"/>
            <a:ext cx="4968875" cy="18000"/>
          </a:xfrm>
          <a:solidFill>
            <a:schemeClr val="tx1"/>
          </a:solidFill>
        </p:spPr>
        <p:txBody>
          <a:bodyPr/>
          <a:lstStyle>
            <a:lvl1pPr marL="0" indent="0">
              <a:buNone/>
              <a:defRPr/>
            </a:lvl1pPr>
          </a:lstStyle>
          <a:p>
            <a:pPr lvl="0"/>
            <a:r>
              <a:rPr lang="en-GB" dirty="0"/>
              <a:t> </a:t>
            </a:r>
          </a:p>
        </p:txBody>
      </p:sp>
      <p:sp>
        <p:nvSpPr>
          <p:cNvPr id="62" name="Text Placeholder 8">
            <a:extLst>
              <a:ext uri="{FF2B5EF4-FFF2-40B4-BE49-F238E27FC236}">
                <a16:creationId xmlns:a16="http://schemas.microsoft.com/office/drawing/2014/main" id="{272EA514-366B-A142-8377-AE318E0B11AD}"/>
              </a:ext>
            </a:extLst>
          </p:cNvPr>
          <p:cNvSpPr>
            <a:spLocks noGrp="1"/>
          </p:cNvSpPr>
          <p:nvPr>
            <p:ph type="body" sz="quarter" idx="49" hasCustomPrompt="1"/>
          </p:nvPr>
        </p:nvSpPr>
        <p:spPr>
          <a:xfrm>
            <a:off x="1127124" y="4962779"/>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05</a:t>
            </a:r>
          </a:p>
        </p:txBody>
      </p:sp>
      <p:sp>
        <p:nvSpPr>
          <p:cNvPr id="63" name="Text Placeholder 8">
            <a:extLst>
              <a:ext uri="{FF2B5EF4-FFF2-40B4-BE49-F238E27FC236}">
                <a16:creationId xmlns:a16="http://schemas.microsoft.com/office/drawing/2014/main" id="{524D2B20-714B-AD42-A10E-4A35AF9A8DBC}"/>
              </a:ext>
            </a:extLst>
          </p:cNvPr>
          <p:cNvSpPr>
            <a:spLocks noGrp="1"/>
          </p:cNvSpPr>
          <p:nvPr>
            <p:ph type="body" sz="quarter" idx="50" hasCustomPrompt="1"/>
          </p:nvPr>
        </p:nvSpPr>
        <p:spPr>
          <a:xfrm>
            <a:off x="5382468" y="496278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4" name="Text Placeholder 8">
            <a:extLst>
              <a:ext uri="{FF2B5EF4-FFF2-40B4-BE49-F238E27FC236}">
                <a16:creationId xmlns:a16="http://schemas.microsoft.com/office/drawing/2014/main" id="{1FA95573-7BB5-B64F-A32F-E46518AA3EF2}"/>
              </a:ext>
            </a:extLst>
          </p:cNvPr>
          <p:cNvSpPr>
            <a:spLocks noGrp="1"/>
          </p:cNvSpPr>
          <p:nvPr>
            <p:ph type="body" sz="quarter" idx="51" hasCustomPrompt="1"/>
          </p:nvPr>
        </p:nvSpPr>
        <p:spPr>
          <a:xfrm>
            <a:off x="1127124" y="5280831"/>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5" name="Text Placeholder 3">
            <a:extLst>
              <a:ext uri="{FF2B5EF4-FFF2-40B4-BE49-F238E27FC236}">
                <a16:creationId xmlns:a16="http://schemas.microsoft.com/office/drawing/2014/main" id="{00CB93D3-C8C4-AA4C-92A5-34F9851DA619}"/>
              </a:ext>
            </a:extLst>
          </p:cNvPr>
          <p:cNvSpPr>
            <a:spLocks noGrp="1"/>
          </p:cNvSpPr>
          <p:nvPr>
            <p:ph type="body" sz="quarter" idx="52" hasCustomPrompt="1"/>
          </p:nvPr>
        </p:nvSpPr>
        <p:spPr>
          <a:xfrm>
            <a:off x="1127124" y="4889386"/>
            <a:ext cx="4968875" cy="18000"/>
          </a:xfrm>
          <a:solidFill>
            <a:schemeClr val="tx1"/>
          </a:solidFill>
        </p:spPr>
        <p:txBody>
          <a:bodyPr/>
          <a:lstStyle>
            <a:lvl1pPr marL="0" indent="0">
              <a:buNone/>
              <a:defRPr/>
            </a:lvl1pPr>
          </a:lstStyle>
          <a:p>
            <a:pPr lvl="0"/>
            <a:r>
              <a:rPr lang="en-GB" dirty="0"/>
              <a:t> </a:t>
            </a:r>
          </a:p>
        </p:txBody>
      </p:sp>
      <p:sp>
        <p:nvSpPr>
          <p:cNvPr id="66" name="Text Placeholder 8">
            <a:extLst>
              <a:ext uri="{FF2B5EF4-FFF2-40B4-BE49-F238E27FC236}">
                <a16:creationId xmlns:a16="http://schemas.microsoft.com/office/drawing/2014/main" id="{79749EDA-D08B-5146-83E8-240D21B0E099}"/>
              </a:ext>
            </a:extLst>
          </p:cNvPr>
          <p:cNvSpPr>
            <a:spLocks noGrp="1"/>
          </p:cNvSpPr>
          <p:nvPr>
            <p:ph type="body" sz="quarter" idx="53" hasCustomPrompt="1"/>
          </p:nvPr>
        </p:nvSpPr>
        <p:spPr>
          <a:xfrm>
            <a:off x="1127124" y="582947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06</a:t>
            </a:r>
          </a:p>
        </p:txBody>
      </p:sp>
      <p:sp>
        <p:nvSpPr>
          <p:cNvPr id="67" name="Text Placeholder 8">
            <a:extLst>
              <a:ext uri="{FF2B5EF4-FFF2-40B4-BE49-F238E27FC236}">
                <a16:creationId xmlns:a16="http://schemas.microsoft.com/office/drawing/2014/main" id="{76BB9068-6800-B049-8ED5-270A8A77D691}"/>
              </a:ext>
            </a:extLst>
          </p:cNvPr>
          <p:cNvSpPr>
            <a:spLocks noGrp="1"/>
          </p:cNvSpPr>
          <p:nvPr>
            <p:ph type="body" sz="quarter" idx="54" hasCustomPrompt="1"/>
          </p:nvPr>
        </p:nvSpPr>
        <p:spPr>
          <a:xfrm>
            <a:off x="5382468" y="582947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68" name="Text Placeholder 8">
            <a:extLst>
              <a:ext uri="{FF2B5EF4-FFF2-40B4-BE49-F238E27FC236}">
                <a16:creationId xmlns:a16="http://schemas.microsoft.com/office/drawing/2014/main" id="{1B66AE57-89C7-1F48-AC02-38367FFB2158}"/>
              </a:ext>
            </a:extLst>
          </p:cNvPr>
          <p:cNvSpPr>
            <a:spLocks noGrp="1"/>
          </p:cNvSpPr>
          <p:nvPr>
            <p:ph type="body" sz="quarter" idx="55" hasCustomPrompt="1"/>
          </p:nvPr>
        </p:nvSpPr>
        <p:spPr>
          <a:xfrm>
            <a:off x="1127124" y="614752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69" name="Text Placeholder 3">
            <a:extLst>
              <a:ext uri="{FF2B5EF4-FFF2-40B4-BE49-F238E27FC236}">
                <a16:creationId xmlns:a16="http://schemas.microsoft.com/office/drawing/2014/main" id="{8E35686D-9E89-A04C-8FCD-53975D83E36B}"/>
              </a:ext>
            </a:extLst>
          </p:cNvPr>
          <p:cNvSpPr>
            <a:spLocks noGrp="1"/>
          </p:cNvSpPr>
          <p:nvPr>
            <p:ph type="body" sz="quarter" idx="56" hasCustomPrompt="1"/>
          </p:nvPr>
        </p:nvSpPr>
        <p:spPr>
          <a:xfrm>
            <a:off x="1127124" y="5756078"/>
            <a:ext cx="4968875" cy="18000"/>
          </a:xfrm>
          <a:solidFill>
            <a:schemeClr val="tx1"/>
          </a:solidFill>
        </p:spPr>
        <p:txBody>
          <a:bodyPr/>
          <a:lstStyle>
            <a:lvl1pPr marL="0" indent="0">
              <a:buNone/>
              <a:defRPr/>
            </a:lvl1pPr>
          </a:lstStyle>
          <a:p>
            <a:pPr lvl="0"/>
            <a:r>
              <a:rPr lang="en-GB" dirty="0"/>
              <a:t> </a:t>
            </a:r>
          </a:p>
        </p:txBody>
      </p:sp>
      <p:sp>
        <p:nvSpPr>
          <p:cNvPr id="70" name="Text Placeholder 8">
            <a:extLst>
              <a:ext uri="{FF2B5EF4-FFF2-40B4-BE49-F238E27FC236}">
                <a16:creationId xmlns:a16="http://schemas.microsoft.com/office/drawing/2014/main" id="{11E66725-6297-504D-83DF-25623E28A8D9}"/>
              </a:ext>
            </a:extLst>
          </p:cNvPr>
          <p:cNvSpPr>
            <a:spLocks noGrp="1"/>
          </p:cNvSpPr>
          <p:nvPr>
            <p:ph type="body" sz="quarter" idx="57" hasCustomPrompt="1"/>
          </p:nvPr>
        </p:nvSpPr>
        <p:spPr>
          <a:xfrm>
            <a:off x="6655151" y="149601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07</a:t>
            </a:r>
          </a:p>
        </p:txBody>
      </p:sp>
      <p:sp>
        <p:nvSpPr>
          <p:cNvPr id="71" name="Text Placeholder 8">
            <a:extLst>
              <a:ext uri="{FF2B5EF4-FFF2-40B4-BE49-F238E27FC236}">
                <a16:creationId xmlns:a16="http://schemas.microsoft.com/office/drawing/2014/main" id="{3E42E13C-D839-4C45-9E1B-3A1F97850660}"/>
              </a:ext>
            </a:extLst>
          </p:cNvPr>
          <p:cNvSpPr>
            <a:spLocks noGrp="1"/>
          </p:cNvSpPr>
          <p:nvPr>
            <p:ph type="body" sz="quarter" idx="58" hasCustomPrompt="1"/>
          </p:nvPr>
        </p:nvSpPr>
        <p:spPr>
          <a:xfrm>
            <a:off x="10910495" y="149601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72" name="Text Placeholder 8">
            <a:extLst>
              <a:ext uri="{FF2B5EF4-FFF2-40B4-BE49-F238E27FC236}">
                <a16:creationId xmlns:a16="http://schemas.microsoft.com/office/drawing/2014/main" id="{60A3DCF3-031E-614F-B5E9-DC17C9C5EC40}"/>
              </a:ext>
            </a:extLst>
          </p:cNvPr>
          <p:cNvSpPr>
            <a:spLocks noGrp="1"/>
          </p:cNvSpPr>
          <p:nvPr>
            <p:ph type="body" sz="quarter" idx="59" hasCustomPrompt="1"/>
          </p:nvPr>
        </p:nvSpPr>
        <p:spPr>
          <a:xfrm>
            <a:off x="6655151" y="2362703"/>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08</a:t>
            </a:r>
          </a:p>
        </p:txBody>
      </p:sp>
      <p:sp>
        <p:nvSpPr>
          <p:cNvPr id="73" name="Text Placeholder 8">
            <a:extLst>
              <a:ext uri="{FF2B5EF4-FFF2-40B4-BE49-F238E27FC236}">
                <a16:creationId xmlns:a16="http://schemas.microsoft.com/office/drawing/2014/main" id="{ACB0165D-6AEF-8349-8310-1D27A1AA89C5}"/>
              </a:ext>
            </a:extLst>
          </p:cNvPr>
          <p:cNvSpPr>
            <a:spLocks noGrp="1"/>
          </p:cNvSpPr>
          <p:nvPr>
            <p:ph type="body" sz="quarter" idx="60" hasCustomPrompt="1"/>
          </p:nvPr>
        </p:nvSpPr>
        <p:spPr>
          <a:xfrm>
            <a:off x="6655151" y="181406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74" name="Text Placeholder 3">
            <a:extLst>
              <a:ext uri="{FF2B5EF4-FFF2-40B4-BE49-F238E27FC236}">
                <a16:creationId xmlns:a16="http://schemas.microsoft.com/office/drawing/2014/main" id="{CD09F114-AF68-FB46-A683-039CDD034C02}"/>
              </a:ext>
            </a:extLst>
          </p:cNvPr>
          <p:cNvSpPr>
            <a:spLocks noGrp="1"/>
          </p:cNvSpPr>
          <p:nvPr>
            <p:ph type="body" sz="quarter" idx="61" hasCustomPrompt="1"/>
          </p:nvPr>
        </p:nvSpPr>
        <p:spPr>
          <a:xfrm>
            <a:off x="6655151" y="1422618"/>
            <a:ext cx="4968875" cy="18000"/>
          </a:xfrm>
          <a:solidFill>
            <a:schemeClr val="tx1"/>
          </a:solidFill>
        </p:spPr>
        <p:txBody>
          <a:bodyPr/>
          <a:lstStyle>
            <a:lvl1pPr marL="0" indent="0">
              <a:buNone/>
              <a:defRPr/>
            </a:lvl1pPr>
          </a:lstStyle>
          <a:p>
            <a:pPr lvl="0"/>
            <a:r>
              <a:rPr lang="en-GB" dirty="0"/>
              <a:t> </a:t>
            </a:r>
          </a:p>
        </p:txBody>
      </p:sp>
      <p:sp>
        <p:nvSpPr>
          <p:cNvPr id="75" name="Text Placeholder 8">
            <a:extLst>
              <a:ext uri="{FF2B5EF4-FFF2-40B4-BE49-F238E27FC236}">
                <a16:creationId xmlns:a16="http://schemas.microsoft.com/office/drawing/2014/main" id="{89A4CE05-3943-D141-8E23-17E80F6CD303}"/>
              </a:ext>
            </a:extLst>
          </p:cNvPr>
          <p:cNvSpPr>
            <a:spLocks noGrp="1"/>
          </p:cNvSpPr>
          <p:nvPr>
            <p:ph type="body" sz="quarter" idx="62" hasCustomPrompt="1"/>
          </p:nvPr>
        </p:nvSpPr>
        <p:spPr>
          <a:xfrm>
            <a:off x="10910495" y="2362704"/>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76" name="Text Placeholder 8">
            <a:extLst>
              <a:ext uri="{FF2B5EF4-FFF2-40B4-BE49-F238E27FC236}">
                <a16:creationId xmlns:a16="http://schemas.microsoft.com/office/drawing/2014/main" id="{9BD139AC-8331-7642-A9E0-BD0823F3A365}"/>
              </a:ext>
            </a:extLst>
          </p:cNvPr>
          <p:cNvSpPr>
            <a:spLocks noGrp="1"/>
          </p:cNvSpPr>
          <p:nvPr>
            <p:ph type="body" sz="quarter" idx="63" hasCustomPrompt="1"/>
          </p:nvPr>
        </p:nvSpPr>
        <p:spPr>
          <a:xfrm>
            <a:off x="6655151" y="2680755"/>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77" name="Text Placeholder 3">
            <a:extLst>
              <a:ext uri="{FF2B5EF4-FFF2-40B4-BE49-F238E27FC236}">
                <a16:creationId xmlns:a16="http://schemas.microsoft.com/office/drawing/2014/main" id="{959E9BF0-4C07-B24E-A656-545B2EAD15B3}"/>
              </a:ext>
            </a:extLst>
          </p:cNvPr>
          <p:cNvSpPr>
            <a:spLocks noGrp="1"/>
          </p:cNvSpPr>
          <p:nvPr>
            <p:ph type="body" sz="quarter" idx="64" hasCustomPrompt="1"/>
          </p:nvPr>
        </p:nvSpPr>
        <p:spPr>
          <a:xfrm>
            <a:off x="6655151" y="2289310"/>
            <a:ext cx="4968875" cy="18000"/>
          </a:xfrm>
          <a:solidFill>
            <a:schemeClr val="tx1"/>
          </a:solidFill>
        </p:spPr>
        <p:txBody>
          <a:bodyPr/>
          <a:lstStyle>
            <a:lvl1pPr marL="0" indent="0">
              <a:buNone/>
              <a:defRPr/>
            </a:lvl1pPr>
          </a:lstStyle>
          <a:p>
            <a:pPr lvl="0"/>
            <a:r>
              <a:rPr lang="en-GB" dirty="0"/>
              <a:t> </a:t>
            </a:r>
          </a:p>
        </p:txBody>
      </p:sp>
      <p:sp>
        <p:nvSpPr>
          <p:cNvPr id="78" name="Text Placeholder 8">
            <a:extLst>
              <a:ext uri="{FF2B5EF4-FFF2-40B4-BE49-F238E27FC236}">
                <a16:creationId xmlns:a16="http://schemas.microsoft.com/office/drawing/2014/main" id="{74EEB92F-B7A2-D843-828A-942BE7B4B918}"/>
              </a:ext>
            </a:extLst>
          </p:cNvPr>
          <p:cNvSpPr>
            <a:spLocks noGrp="1"/>
          </p:cNvSpPr>
          <p:nvPr>
            <p:ph type="body" sz="quarter" idx="65" hasCustomPrompt="1"/>
          </p:nvPr>
        </p:nvSpPr>
        <p:spPr>
          <a:xfrm>
            <a:off x="6655151" y="3229395"/>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09</a:t>
            </a:r>
          </a:p>
        </p:txBody>
      </p:sp>
      <p:sp>
        <p:nvSpPr>
          <p:cNvPr id="79" name="Text Placeholder 8">
            <a:extLst>
              <a:ext uri="{FF2B5EF4-FFF2-40B4-BE49-F238E27FC236}">
                <a16:creationId xmlns:a16="http://schemas.microsoft.com/office/drawing/2014/main" id="{F460204E-DED2-6349-857B-F8F4DC211490}"/>
              </a:ext>
            </a:extLst>
          </p:cNvPr>
          <p:cNvSpPr>
            <a:spLocks noGrp="1"/>
          </p:cNvSpPr>
          <p:nvPr>
            <p:ph type="body" sz="quarter" idx="66" hasCustomPrompt="1"/>
          </p:nvPr>
        </p:nvSpPr>
        <p:spPr>
          <a:xfrm>
            <a:off x="10910495" y="3229396"/>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80" name="Text Placeholder 8">
            <a:extLst>
              <a:ext uri="{FF2B5EF4-FFF2-40B4-BE49-F238E27FC236}">
                <a16:creationId xmlns:a16="http://schemas.microsoft.com/office/drawing/2014/main" id="{657DC052-08BB-5A48-ABB0-FB34B9DB38D3}"/>
              </a:ext>
            </a:extLst>
          </p:cNvPr>
          <p:cNvSpPr>
            <a:spLocks noGrp="1"/>
          </p:cNvSpPr>
          <p:nvPr>
            <p:ph type="body" sz="quarter" idx="67" hasCustomPrompt="1"/>
          </p:nvPr>
        </p:nvSpPr>
        <p:spPr>
          <a:xfrm>
            <a:off x="6655151" y="3547447"/>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81" name="Text Placeholder 3">
            <a:extLst>
              <a:ext uri="{FF2B5EF4-FFF2-40B4-BE49-F238E27FC236}">
                <a16:creationId xmlns:a16="http://schemas.microsoft.com/office/drawing/2014/main" id="{8CF033DF-6937-0545-B2D2-46378CED9A9E}"/>
              </a:ext>
            </a:extLst>
          </p:cNvPr>
          <p:cNvSpPr>
            <a:spLocks noGrp="1"/>
          </p:cNvSpPr>
          <p:nvPr>
            <p:ph type="body" sz="quarter" idx="68" hasCustomPrompt="1"/>
          </p:nvPr>
        </p:nvSpPr>
        <p:spPr>
          <a:xfrm>
            <a:off x="6655151" y="3156002"/>
            <a:ext cx="4968875" cy="18000"/>
          </a:xfrm>
          <a:solidFill>
            <a:schemeClr val="tx1"/>
          </a:solidFill>
        </p:spPr>
        <p:txBody>
          <a:bodyPr/>
          <a:lstStyle>
            <a:lvl1pPr marL="0" indent="0">
              <a:buNone/>
              <a:defRPr/>
            </a:lvl1pPr>
          </a:lstStyle>
          <a:p>
            <a:pPr lvl="0"/>
            <a:r>
              <a:rPr lang="en-GB" dirty="0"/>
              <a:t> </a:t>
            </a:r>
          </a:p>
        </p:txBody>
      </p:sp>
      <p:sp>
        <p:nvSpPr>
          <p:cNvPr id="82" name="Text Placeholder 8">
            <a:extLst>
              <a:ext uri="{FF2B5EF4-FFF2-40B4-BE49-F238E27FC236}">
                <a16:creationId xmlns:a16="http://schemas.microsoft.com/office/drawing/2014/main" id="{80020218-EF90-B245-877C-BED5626FA553}"/>
              </a:ext>
            </a:extLst>
          </p:cNvPr>
          <p:cNvSpPr>
            <a:spLocks noGrp="1"/>
          </p:cNvSpPr>
          <p:nvPr>
            <p:ph type="body" sz="quarter" idx="69" hasCustomPrompt="1"/>
          </p:nvPr>
        </p:nvSpPr>
        <p:spPr>
          <a:xfrm>
            <a:off x="6655151" y="4096087"/>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10</a:t>
            </a:r>
          </a:p>
        </p:txBody>
      </p:sp>
      <p:sp>
        <p:nvSpPr>
          <p:cNvPr id="83" name="Text Placeholder 8">
            <a:extLst>
              <a:ext uri="{FF2B5EF4-FFF2-40B4-BE49-F238E27FC236}">
                <a16:creationId xmlns:a16="http://schemas.microsoft.com/office/drawing/2014/main" id="{A1A889DB-98A8-5242-B395-7758693A85B8}"/>
              </a:ext>
            </a:extLst>
          </p:cNvPr>
          <p:cNvSpPr>
            <a:spLocks noGrp="1"/>
          </p:cNvSpPr>
          <p:nvPr>
            <p:ph type="body" sz="quarter" idx="70" hasCustomPrompt="1"/>
          </p:nvPr>
        </p:nvSpPr>
        <p:spPr>
          <a:xfrm>
            <a:off x="10910495" y="4096088"/>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84" name="Text Placeholder 8">
            <a:extLst>
              <a:ext uri="{FF2B5EF4-FFF2-40B4-BE49-F238E27FC236}">
                <a16:creationId xmlns:a16="http://schemas.microsoft.com/office/drawing/2014/main" id="{BC4BFA55-6E45-4C48-8399-A45F00A05DEC}"/>
              </a:ext>
            </a:extLst>
          </p:cNvPr>
          <p:cNvSpPr>
            <a:spLocks noGrp="1"/>
          </p:cNvSpPr>
          <p:nvPr>
            <p:ph type="body" sz="quarter" idx="71" hasCustomPrompt="1"/>
          </p:nvPr>
        </p:nvSpPr>
        <p:spPr>
          <a:xfrm>
            <a:off x="6655151" y="4414139"/>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85" name="Text Placeholder 3">
            <a:extLst>
              <a:ext uri="{FF2B5EF4-FFF2-40B4-BE49-F238E27FC236}">
                <a16:creationId xmlns:a16="http://schemas.microsoft.com/office/drawing/2014/main" id="{041404E1-6A67-6A48-AD43-9E213009D647}"/>
              </a:ext>
            </a:extLst>
          </p:cNvPr>
          <p:cNvSpPr>
            <a:spLocks noGrp="1"/>
          </p:cNvSpPr>
          <p:nvPr>
            <p:ph type="body" sz="quarter" idx="72" hasCustomPrompt="1"/>
          </p:nvPr>
        </p:nvSpPr>
        <p:spPr>
          <a:xfrm>
            <a:off x="6655151" y="4022694"/>
            <a:ext cx="4968875" cy="18000"/>
          </a:xfrm>
          <a:solidFill>
            <a:schemeClr val="tx1"/>
          </a:solidFill>
        </p:spPr>
        <p:txBody>
          <a:bodyPr/>
          <a:lstStyle>
            <a:lvl1pPr marL="0" indent="0">
              <a:buNone/>
              <a:defRPr/>
            </a:lvl1pPr>
          </a:lstStyle>
          <a:p>
            <a:pPr lvl="0"/>
            <a:r>
              <a:rPr lang="en-GB" dirty="0"/>
              <a:t> </a:t>
            </a:r>
          </a:p>
        </p:txBody>
      </p:sp>
      <p:sp>
        <p:nvSpPr>
          <p:cNvPr id="86" name="Text Placeholder 8">
            <a:extLst>
              <a:ext uri="{FF2B5EF4-FFF2-40B4-BE49-F238E27FC236}">
                <a16:creationId xmlns:a16="http://schemas.microsoft.com/office/drawing/2014/main" id="{D09CE8F8-9A4E-164C-A5C9-62997E740BC4}"/>
              </a:ext>
            </a:extLst>
          </p:cNvPr>
          <p:cNvSpPr>
            <a:spLocks noGrp="1"/>
          </p:cNvSpPr>
          <p:nvPr>
            <p:ph type="body" sz="quarter" idx="73" hasCustomPrompt="1"/>
          </p:nvPr>
        </p:nvSpPr>
        <p:spPr>
          <a:xfrm>
            <a:off x="6655151" y="4962779"/>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11</a:t>
            </a:r>
          </a:p>
        </p:txBody>
      </p:sp>
      <p:sp>
        <p:nvSpPr>
          <p:cNvPr id="87" name="Text Placeholder 8">
            <a:extLst>
              <a:ext uri="{FF2B5EF4-FFF2-40B4-BE49-F238E27FC236}">
                <a16:creationId xmlns:a16="http://schemas.microsoft.com/office/drawing/2014/main" id="{A1C3BC38-9836-3C45-A711-70D79F5578CD}"/>
              </a:ext>
            </a:extLst>
          </p:cNvPr>
          <p:cNvSpPr>
            <a:spLocks noGrp="1"/>
          </p:cNvSpPr>
          <p:nvPr>
            <p:ph type="body" sz="quarter" idx="74" hasCustomPrompt="1"/>
          </p:nvPr>
        </p:nvSpPr>
        <p:spPr>
          <a:xfrm>
            <a:off x="10910495" y="4962780"/>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88" name="Text Placeholder 8">
            <a:extLst>
              <a:ext uri="{FF2B5EF4-FFF2-40B4-BE49-F238E27FC236}">
                <a16:creationId xmlns:a16="http://schemas.microsoft.com/office/drawing/2014/main" id="{42A66C71-350D-3A40-A613-B3157A38ABAA}"/>
              </a:ext>
            </a:extLst>
          </p:cNvPr>
          <p:cNvSpPr>
            <a:spLocks noGrp="1"/>
          </p:cNvSpPr>
          <p:nvPr>
            <p:ph type="body" sz="quarter" idx="75" hasCustomPrompt="1"/>
          </p:nvPr>
        </p:nvSpPr>
        <p:spPr>
          <a:xfrm>
            <a:off x="6655151" y="5280831"/>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89" name="Text Placeholder 3">
            <a:extLst>
              <a:ext uri="{FF2B5EF4-FFF2-40B4-BE49-F238E27FC236}">
                <a16:creationId xmlns:a16="http://schemas.microsoft.com/office/drawing/2014/main" id="{68CE98FE-696D-3648-A2F0-B90018260097}"/>
              </a:ext>
            </a:extLst>
          </p:cNvPr>
          <p:cNvSpPr>
            <a:spLocks noGrp="1"/>
          </p:cNvSpPr>
          <p:nvPr>
            <p:ph type="body" sz="quarter" idx="76" hasCustomPrompt="1"/>
          </p:nvPr>
        </p:nvSpPr>
        <p:spPr>
          <a:xfrm>
            <a:off x="6655151" y="4889386"/>
            <a:ext cx="4968875" cy="18000"/>
          </a:xfrm>
          <a:solidFill>
            <a:schemeClr val="tx1"/>
          </a:solidFill>
        </p:spPr>
        <p:txBody>
          <a:bodyPr/>
          <a:lstStyle>
            <a:lvl1pPr marL="0" indent="0">
              <a:buNone/>
              <a:defRPr/>
            </a:lvl1pPr>
          </a:lstStyle>
          <a:p>
            <a:pPr lvl="0"/>
            <a:r>
              <a:rPr lang="en-GB" dirty="0"/>
              <a:t> </a:t>
            </a:r>
          </a:p>
        </p:txBody>
      </p:sp>
      <p:sp>
        <p:nvSpPr>
          <p:cNvPr id="90" name="Text Placeholder 8">
            <a:extLst>
              <a:ext uri="{FF2B5EF4-FFF2-40B4-BE49-F238E27FC236}">
                <a16:creationId xmlns:a16="http://schemas.microsoft.com/office/drawing/2014/main" id="{E4CC8DD3-0392-1846-8646-18FBE5FDCAA5}"/>
              </a:ext>
            </a:extLst>
          </p:cNvPr>
          <p:cNvSpPr>
            <a:spLocks noGrp="1"/>
          </p:cNvSpPr>
          <p:nvPr>
            <p:ph type="body" sz="quarter" idx="77" hasCustomPrompt="1"/>
          </p:nvPr>
        </p:nvSpPr>
        <p:spPr>
          <a:xfrm>
            <a:off x="6655151" y="5829471"/>
            <a:ext cx="4112786" cy="254093"/>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r>
              <a:rPr lang="en-GB" dirty="0"/>
              <a:t>Section 12</a:t>
            </a:r>
          </a:p>
        </p:txBody>
      </p:sp>
      <p:sp>
        <p:nvSpPr>
          <p:cNvPr id="91" name="Text Placeholder 8">
            <a:extLst>
              <a:ext uri="{FF2B5EF4-FFF2-40B4-BE49-F238E27FC236}">
                <a16:creationId xmlns:a16="http://schemas.microsoft.com/office/drawing/2014/main" id="{1ADA9F7F-FE93-5441-8F10-77C605D0A95C}"/>
              </a:ext>
            </a:extLst>
          </p:cNvPr>
          <p:cNvSpPr>
            <a:spLocks noGrp="1"/>
          </p:cNvSpPr>
          <p:nvPr>
            <p:ph type="body" sz="quarter" idx="78" hasCustomPrompt="1"/>
          </p:nvPr>
        </p:nvSpPr>
        <p:spPr>
          <a:xfrm>
            <a:off x="10910495" y="5829472"/>
            <a:ext cx="713532" cy="584372"/>
          </a:xfrm>
        </p:spPr>
        <p:txBody>
          <a:bodyPr>
            <a:normAutofit/>
          </a:bodyPr>
          <a:lstStyle>
            <a:lvl1pPr marL="0" indent="0" algn="r">
              <a:lnSpc>
                <a:spcPct val="100000"/>
              </a:lnSpc>
              <a:spcBef>
                <a:spcPts val="0"/>
              </a:spcBef>
              <a:buNone/>
              <a:defRPr sz="3200" b="0" i="0">
                <a:latin typeface="HelveticaNeueLT Pro 45 Lt" panose="020B0403020202020204" pitchFamily="34" charset="77"/>
              </a:defRPr>
            </a:lvl1pPr>
          </a:lstStyle>
          <a:p>
            <a:pPr lvl="0"/>
            <a:r>
              <a:rPr lang="en-GB" dirty="0"/>
              <a:t>XX</a:t>
            </a:r>
          </a:p>
        </p:txBody>
      </p:sp>
      <p:sp>
        <p:nvSpPr>
          <p:cNvPr id="92" name="Text Placeholder 8">
            <a:extLst>
              <a:ext uri="{FF2B5EF4-FFF2-40B4-BE49-F238E27FC236}">
                <a16:creationId xmlns:a16="http://schemas.microsoft.com/office/drawing/2014/main" id="{D2124786-FAED-404D-91DD-4F51CAB828F7}"/>
              </a:ext>
            </a:extLst>
          </p:cNvPr>
          <p:cNvSpPr>
            <a:spLocks noGrp="1"/>
          </p:cNvSpPr>
          <p:nvPr>
            <p:ph type="body" sz="quarter" idx="79" hasCustomPrompt="1"/>
          </p:nvPr>
        </p:nvSpPr>
        <p:spPr>
          <a:xfrm>
            <a:off x="6655151" y="6147523"/>
            <a:ext cx="4112786" cy="254093"/>
          </a:xfrm>
        </p:spPr>
        <p:txBody>
          <a:bodyPr>
            <a:normAutofit/>
          </a:bodyPr>
          <a:lstStyle>
            <a:lvl1pPr marL="0" indent="0">
              <a:lnSpc>
                <a:spcPct val="100000"/>
              </a:lnSpc>
              <a:spcBef>
                <a:spcPts val="0"/>
              </a:spcBef>
              <a:buNone/>
              <a:defRPr sz="1400" b="0" i="0">
                <a:solidFill>
                  <a:schemeClr val="accent1"/>
                </a:solidFill>
                <a:latin typeface="HelveticaNeueLT Pro 45 Lt" panose="020B0403020202020204" pitchFamily="34"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GB" dirty="0"/>
          </a:p>
        </p:txBody>
      </p:sp>
      <p:sp>
        <p:nvSpPr>
          <p:cNvPr id="93" name="Text Placeholder 3">
            <a:extLst>
              <a:ext uri="{FF2B5EF4-FFF2-40B4-BE49-F238E27FC236}">
                <a16:creationId xmlns:a16="http://schemas.microsoft.com/office/drawing/2014/main" id="{215126FF-E963-7442-9998-A99DCF7D8658}"/>
              </a:ext>
            </a:extLst>
          </p:cNvPr>
          <p:cNvSpPr>
            <a:spLocks noGrp="1"/>
          </p:cNvSpPr>
          <p:nvPr>
            <p:ph type="body" sz="quarter" idx="80" hasCustomPrompt="1"/>
          </p:nvPr>
        </p:nvSpPr>
        <p:spPr>
          <a:xfrm>
            <a:off x="6655151" y="5756078"/>
            <a:ext cx="4968875" cy="18000"/>
          </a:xfrm>
          <a:solidFill>
            <a:schemeClr val="tx1"/>
          </a:solidFill>
        </p:spPr>
        <p:txBody>
          <a:bodyPr/>
          <a:lstStyle>
            <a:lvl1pPr marL="0" indent="0">
              <a:buNone/>
              <a:defRPr/>
            </a:lvl1pPr>
          </a:lstStyle>
          <a:p>
            <a:pPr lvl="0"/>
            <a:r>
              <a:rPr lang="en-GB" dirty="0"/>
              <a:t> </a:t>
            </a:r>
          </a:p>
        </p:txBody>
      </p:sp>
      <p:sp>
        <p:nvSpPr>
          <p:cNvPr id="95" name="Title 10">
            <a:extLst>
              <a:ext uri="{FF2B5EF4-FFF2-40B4-BE49-F238E27FC236}">
                <a16:creationId xmlns:a16="http://schemas.microsoft.com/office/drawing/2014/main" id="{A866C724-2DD9-B44D-8926-2A895CA633DA}"/>
              </a:ext>
            </a:extLst>
          </p:cNvPr>
          <p:cNvSpPr>
            <a:spLocks noGrp="1"/>
          </p:cNvSpPr>
          <p:nvPr>
            <p:ph type="title" hasCustomPrompt="1"/>
          </p:nvPr>
        </p:nvSpPr>
        <p:spPr>
          <a:xfrm>
            <a:off x="1127124" y="622405"/>
            <a:ext cx="10428999" cy="502072"/>
          </a:xfrm>
        </p:spPr>
        <p:txBody>
          <a:bodyPr>
            <a:normAutofit/>
          </a:bodyPr>
          <a:lstStyle>
            <a:lvl1pPr>
              <a:defRPr sz="4000"/>
            </a:lvl1pPr>
          </a:lstStyle>
          <a:p>
            <a:r>
              <a:rPr lang="en-GB" dirty="0"/>
              <a:t>Contents</a:t>
            </a:r>
          </a:p>
        </p:txBody>
      </p:sp>
      <p:sp>
        <p:nvSpPr>
          <p:cNvPr id="96" name="Text Placeholder 15">
            <a:extLst>
              <a:ext uri="{FF2B5EF4-FFF2-40B4-BE49-F238E27FC236}">
                <a16:creationId xmlns:a16="http://schemas.microsoft.com/office/drawing/2014/main" id="{9C1D960D-072C-EE46-88B8-FB5F55E372E4}"/>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875982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s + Images x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3" name="Picture Placeholder 3">
            <a:extLst>
              <a:ext uri="{FF2B5EF4-FFF2-40B4-BE49-F238E27FC236}">
                <a16:creationId xmlns:a16="http://schemas.microsoft.com/office/drawing/2014/main" id="{DB11A0BB-5651-FA41-99A1-24C4E5F2FC3C}"/>
              </a:ext>
            </a:extLst>
          </p:cNvPr>
          <p:cNvSpPr>
            <a:spLocks noGrp="1"/>
          </p:cNvSpPr>
          <p:nvPr>
            <p:ph type="pic" sz="quarter" idx="10"/>
          </p:nvPr>
        </p:nvSpPr>
        <p:spPr>
          <a:xfrm>
            <a:off x="1127125" y="1532738"/>
            <a:ext cx="3327343"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77" name="Text Placeholder 8">
            <a:extLst>
              <a:ext uri="{FF2B5EF4-FFF2-40B4-BE49-F238E27FC236}">
                <a16:creationId xmlns:a16="http://schemas.microsoft.com/office/drawing/2014/main" id="{2E31E207-BA24-5D4F-A205-2474F2E5EFB7}"/>
              </a:ext>
            </a:extLst>
          </p:cNvPr>
          <p:cNvSpPr>
            <a:spLocks noGrp="1"/>
          </p:cNvSpPr>
          <p:nvPr>
            <p:ph type="body" sz="quarter" idx="17" hasCustomPrompt="1"/>
          </p:nvPr>
        </p:nvSpPr>
        <p:spPr>
          <a:xfrm>
            <a:off x="1127125" y="3218265"/>
            <a:ext cx="636422" cy="431090"/>
          </a:xfrm>
        </p:spPr>
        <p:txBody>
          <a:bodyPr>
            <a:noAutofit/>
          </a:bodyPr>
          <a:lstStyle>
            <a:lvl1pPr marL="0" indent="0">
              <a:buNone/>
              <a:defRPr sz="2800" b="0" i="0">
                <a:solidFill>
                  <a:schemeClr val="accent1"/>
                </a:solidFill>
                <a:latin typeface="HelveticaNeueLT Pro 65 Md" panose="020B0604020202020204" pitchFamily="34" charset="77"/>
              </a:defRPr>
            </a:lvl1pPr>
          </a:lstStyle>
          <a:p>
            <a:pPr lvl="0"/>
            <a:r>
              <a:rPr lang="en-GB" dirty="0"/>
              <a:t>XX</a:t>
            </a:r>
          </a:p>
        </p:txBody>
      </p:sp>
      <p:sp>
        <p:nvSpPr>
          <p:cNvPr id="78" name="Text Placeholder 8">
            <a:extLst>
              <a:ext uri="{FF2B5EF4-FFF2-40B4-BE49-F238E27FC236}">
                <a16:creationId xmlns:a16="http://schemas.microsoft.com/office/drawing/2014/main" id="{DFEE4F53-EA38-3B46-AC16-B41DE22E1DF2}"/>
              </a:ext>
            </a:extLst>
          </p:cNvPr>
          <p:cNvSpPr>
            <a:spLocks noGrp="1"/>
          </p:cNvSpPr>
          <p:nvPr>
            <p:ph type="body" sz="quarter" idx="18"/>
          </p:nvPr>
        </p:nvSpPr>
        <p:spPr>
          <a:xfrm>
            <a:off x="1127124" y="4153193"/>
            <a:ext cx="3151087" cy="802716"/>
          </a:xfrm>
        </p:spPr>
        <p:txBody>
          <a:bodyPr>
            <a:normAutofit/>
          </a:bodyPr>
          <a:lstStyle>
            <a:lvl1pPr marL="0" indent="0">
              <a:lnSpc>
                <a:spcPct val="100000"/>
              </a:lnSpc>
              <a:spcBef>
                <a:spcPts val="0"/>
              </a:spcBef>
              <a:buNone/>
              <a:defRPr sz="2400" b="0" i="0">
                <a:latin typeface="HelveticaNeueLT Pro 65 Md" panose="020B0604020202020204" pitchFamily="34" charset="77"/>
              </a:defRPr>
            </a:lvl1pPr>
          </a:lstStyle>
          <a:p>
            <a:pPr lvl="0"/>
            <a:endParaRPr lang="en-GB" dirty="0"/>
          </a:p>
        </p:txBody>
      </p:sp>
      <p:sp>
        <p:nvSpPr>
          <p:cNvPr id="79" name="Text Placeholder 8">
            <a:extLst>
              <a:ext uri="{FF2B5EF4-FFF2-40B4-BE49-F238E27FC236}">
                <a16:creationId xmlns:a16="http://schemas.microsoft.com/office/drawing/2014/main" id="{E65FB7EF-9E19-D54D-B0EA-D40541F58C82}"/>
              </a:ext>
            </a:extLst>
          </p:cNvPr>
          <p:cNvSpPr>
            <a:spLocks noGrp="1"/>
          </p:cNvSpPr>
          <p:nvPr>
            <p:ph type="body" sz="quarter" idx="19"/>
          </p:nvPr>
        </p:nvSpPr>
        <p:spPr>
          <a:xfrm>
            <a:off x="1127124" y="5130412"/>
            <a:ext cx="3151087" cy="1322776"/>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26" name="Picture Placeholder 3">
            <a:extLst>
              <a:ext uri="{FF2B5EF4-FFF2-40B4-BE49-F238E27FC236}">
                <a16:creationId xmlns:a16="http://schemas.microsoft.com/office/drawing/2014/main" id="{6276ABFD-9973-E14D-9BA6-67F840017CAC}"/>
              </a:ext>
            </a:extLst>
          </p:cNvPr>
          <p:cNvSpPr>
            <a:spLocks noGrp="1"/>
          </p:cNvSpPr>
          <p:nvPr>
            <p:ph type="pic" sz="quarter" idx="20"/>
          </p:nvPr>
        </p:nvSpPr>
        <p:spPr>
          <a:xfrm>
            <a:off x="4720460" y="1532738"/>
            <a:ext cx="3327343" cy="1559934"/>
          </a:xfrm>
          <a:solidFill>
            <a:schemeClr val="bg2"/>
          </a:solidFill>
        </p:spPr>
        <p:txBody>
          <a:bodyPr anchor="ctr">
            <a:normAutofit/>
          </a:bodyPr>
          <a:lstStyle>
            <a:lvl1pPr marL="0" marR="0" indent="0" algn="ctr"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sz="1400"/>
            </a:lvl1pPr>
          </a:lstStyle>
          <a:p>
            <a:pPr marL="0" marR="0" lvl="0" indent="0" algn="ctr" defTabSz="914400" rtl="0" eaLnBrk="1" fontAlgn="auto" latinLnBrk="0" hangingPunct="1">
              <a:lnSpc>
                <a:spcPct val="120000"/>
              </a:lnSpc>
              <a:spcBef>
                <a:spcPts val="1000"/>
              </a:spcBef>
              <a:spcAft>
                <a:spcPts val="600"/>
              </a:spcAft>
              <a:buClr>
                <a:schemeClr val="tx1">
                  <a:lumMod val="85000"/>
                  <a:lumOff val="15000"/>
                </a:schemeClr>
              </a:buClr>
              <a:buSzPct val="100000"/>
              <a:buFont typeface="System Font Regular"/>
              <a:buNone/>
              <a:tabLst/>
              <a:defRPr/>
            </a:pPr>
            <a:r>
              <a:rPr lang="en-GB" dirty="0"/>
              <a:t>Click icon to add picture</a:t>
            </a:r>
          </a:p>
        </p:txBody>
      </p:sp>
      <p:sp>
        <p:nvSpPr>
          <p:cNvPr id="27" name="Picture Placeholder 3">
            <a:extLst>
              <a:ext uri="{FF2B5EF4-FFF2-40B4-BE49-F238E27FC236}">
                <a16:creationId xmlns:a16="http://schemas.microsoft.com/office/drawing/2014/main" id="{FBEA1398-B96D-9E40-AB92-8B9B3A7CD8AF}"/>
              </a:ext>
            </a:extLst>
          </p:cNvPr>
          <p:cNvSpPr>
            <a:spLocks noGrp="1"/>
          </p:cNvSpPr>
          <p:nvPr>
            <p:ph type="pic" sz="quarter" idx="21"/>
          </p:nvPr>
        </p:nvSpPr>
        <p:spPr>
          <a:xfrm>
            <a:off x="8313795" y="1532738"/>
            <a:ext cx="3327343"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29" name="Text Placeholder 8">
            <a:extLst>
              <a:ext uri="{FF2B5EF4-FFF2-40B4-BE49-F238E27FC236}">
                <a16:creationId xmlns:a16="http://schemas.microsoft.com/office/drawing/2014/main" id="{97ADB608-C30E-5B4D-AC74-11BE5A916428}"/>
              </a:ext>
            </a:extLst>
          </p:cNvPr>
          <p:cNvSpPr>
            <a:spLocks noGrp="1"/>
          </p:cNvSpPr>
          <p:nvPr>
            <p:ph type="body" sz="quarter" idx="22"/>
          </p:nvPr>
        </p:nvSpPr>
        <p:spPr>
          <a:xfrm>
            <a:off x="4720460" y="4153193"/>
            <a:ext cx="3151087" cy="802716"/>
          </a:xfrm>
        </p:spPr>
        <p:txBody>
          <a:bodyPr>
            <a:normAutofit/>
          </a:bodyPr>
          <a:lstStyle>
            <a:lvl1pPr marL="0" indent="0">
              <a:lnSpc>
                <a:spcPct val="100000"/>
              </a:lnSpc>
              <a:spcBef>
                <a:spcPts val="0"/>
              </a:spcBef>
              <a:buNone/>
              <a:defRPr sz="2400" b="0" i="0">
                <a:latin typeface="HelveticaNeueLT Pro 65 Md" panose="020B0604020202020204" pitchFamily="34" charset="77"/>
              </a:defRPr>
            </a:lvl1pPr>
          </a:lstStyle>
          <a:p>
            <a:pPr lvl="0"/>
            <a:endParaRPr lang="en-GB" dirty="0"/>
          </a:p>
        </p:txBody>
      </p:sp>
      <p:sp>
        <p:nvSpPr>
          <p:cNvPr id="30" name="Text Placeholder 8">
            <a:extLst>
              <a:ext uri="{FF2B5EF4-FFF2-40B4-BE49-F238E27FC236}">
                <a16:creationId xmlns:a16="http://schemas.microsoft.com/office/drawing/2014/main" id="{1FFBE15D-6EDF-F94F-91BE-AB2DB50DE851}"/>
              </a:ext>
            </a:extLst>
          </p:cNvPr>
          <p:cNvSpPr>
            <a:spLocks noGrp="1"/>
          </p:cNvSpPr>
          <p:nvPr>
            <p:ph type="body" sz="quarter" idx="23"/>
          </p:nvPr>
        </p:nvSpPr>
        <p:spPr>
          <a:xfrm>
            <a:off x="4720460" y="5130412"/>
            <a:ext cx="3151087" cy="1322776"/>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31" name="Text Placeholder 8">
            <a:extLst>
              <a:ext uri="{FF2B5EF4-FFF2-40B4-BE49-F238E27FC236}">
                <a16:creationId xmlns:a16="http://schemas.microsoft.com/office/drawing/2014/main" id="{6C47DA3E-E9BC-F446-B6E4-3251F66BE189}"/>
              </a:ext>
            </a:extLst>
          </p:cNvPr>
          <p:cNvSpPr>
            <a:spLocks noGrp="1"/>
          </p:cNvSpPr>
          <p:nvPr>
            <p:ph type="body" sz="quarter" idx="24"/>
          </p:nvPr>
        </p:nvSpPr>
        <p:spPr>
          <a:xfrm>
            <a:off x="8313795" y="4153193"/>
            <a:ext cx="3151087" cy="802716"/>
          </a:xfrm>
        </p:spPr>
        <p:txBody>
          <a:bodyPr>
            <a:normAutofit/>
          </a:bodyPr>
          <a:lstStyle>
            <a:lvl1pPr marL="0" indent="0">
              <a:lnSpc>
                <a:spcPct val="100000"/>
              </a:lnSpc>
              <a:spcBef>
                <a:spcPts val="0"/>
              </a:spcBef>
              <a:buNone/>
              <a:defRPr sz="2400" b="0" i="0">
                <a:latin typeface="HelveticaNeueLT Pro 65 Md" panose="020B0604020202020204" pitchFamily="34" charset="77"/>
              </a:defRPr>
            </a:lvl1pPr>
          </a:lstStyle>
          <a:p>
            <a:pPr lvl="0"/>
            <a:endParaRPr lang="en-GB" dirty="0"/>
          </a:p>
        </p:txBody>
      </p:sp>
      <p:sp>
        <p:nvSpPr>
          <p:cNvPr id="32" name="Text Placeholder 8">
            <a:extLst>
              <a:ext uri="{FF2B5EF4-FFF2-40B4-BE49-F238E27FC236}">
                <a16:creationId xmlns:a16="http://schemas.microsoft.com/office/drawing/2014/main" id="{D18B1043-1D4D-D64B-8A9A-B027232025B0}"/>
              </a:ext>
            </a:extLst>
          </p:cNvPr>
          <p:cNvSpPr>
            <a:spLocks noGrp="1"/>
          </p:cNvSpPr>
          <p:nvPr>
            <p:ph type="body" sz="quarter" idx="25"/>
          </p:nvPr>
        </p:nvSpPr>
        <p:spPr>
          <a:xfrm>
            <a:off x="8313795" y="5130412"/>
            <a:ext cx="3151087" cy="1322776"/>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33" name="Text Placeholder 8">
            <a:extLst>
              <a:ext uri="{FF2B5EF4-FFF2-40B4-BE49-F238E27FC236}">
                <a16:creationId xmlns:a16="http://schemas.microsoft.com/office/drawing/2014/main" id="{0D2D1AB9-2B5F-784C-8A75-3F761E5774A0}"/>
              </a:ext>
            </a:extLst>
          </p:cNvPr>
          <p:cNvSpPr>
            <a:spLocks noGrp="1"/>
          </p:cNvSpPr>
          <p:nvPr>
            <p:ph type="body" sz="quarter" idx="26" hasCustomPrompt="1"/>
          </p:nvPr>
        </p:nvSpPr>
        <p:spPr>
          <a:xfrm>
            <a:off x="4720460" y="3218265"/>
            <a:ext cx="636422" cy="431090"/>
          </a:xfrm>
        </p:spPr>
        <p:txBody>
          <a:bodyPr>
            <a:noAutofit/>
          </a:bodyPr>
          <a:lstStyle>
            <a:lvl1pPr marL="0" indent="0">
              <a:buNone/>
              <a:defRPr sz="2800" b="0" i="0">
                <a:solidFill>
                  <a:schemeClr val="accent1"/>
                </a:solidFill>
                <a:latin typeface="HelveticaNeueLT Pro 65 Md" panose="020B0604020202020204" pitchFamily="34" charset="77"/>
              </a:defRPr>
            </a:lvl1pPr>
          </a:lstStyle>
          <a:p>
            <a:pPr lvl="0"/>
            <a:r>
              <a:rPr lang="en-GB" dirty="0"/>
              <a:t>XX</a:t>
            </a:r>
          </a:p>
        </p:txBody>
      </p:sp>
      <p:sp>
        <p:nvSpPr>
          <p:cNvPr id="34" name="Text Placeholder 8">
            <a:extLst>
              <a:ext uri="{FF2B5EF4-FFF2-40B4-BE49-F238E27FC236}">
                <a16:creationId xmlns:a16="http://schemas.microsoft.com/office/drawing/2014/main" id="{50FAD795-496F-2D49-B283-98BAD9DC8897}"/>
              </a:ext>
            </a:extLst>
          </p:cNvPr>
          <p:cNvSpPr>
            <a:spLocks noGrp="1"/>
          </p:cNvSpPr>
          <p:nvPr>
            <p:ph type="body" sz="quarter" idx="27" hasCustomPrompt="1"/>
          </p:nvPr>
        </p:nvSpPr>
        <p:spPr>
          <a:xfrm>
            <a:off x="8313795" y="3218265"/>
            <a:ext cx="636422" cy="431090"/>
          </a:xfrm>
        </p:spPr>
        <p:txBody>
          <a:bodyPr>
            <a:noAutofit/>
          </a:bodyPr>
          <a:lstStyle>
            <a:lvl1pPr marL="0" indent="0">
              <a:buNone/>
              <a:defRPr sz="2800" b="0" i="0">
                <a:solidFill>
                  <a:schemeClr val="accent1"/>
                </a:solidFill>
                <a:latin typeface="HelveticaNeueLT Pro 65 Md" panose="020B0604020202020204" pitchFamily="34" charset="77"/>
              </a:defRPr>
            </a:lvl1pPr>
          </a:lstStyle>
          <a:p>
            <a:pPr lvl="0"/>
            <a:r>
              <a:rPr lang="en-GB" dirty="0"/>
              <a:t>XX</a:t>
            </a:r>
          </a:p>
        </p:txBody>
      </p:sp>
      <p:sp>
        <p:nvSpPr>
          <p:cNvPr id="20" name="Title 10">
            <a:extLst>
              <a:ext uri="{FF2B5EF4-FFF2-40B4-BE49-F238E27FC236}">
                <a16:creationId xmlns:a16="http://schemas.microsoft.com/office/drawing/2014/main" id="{BBC4554C-16C2-0B4D-9484-4DBA88D27B4D}"/>
              </a:ext>
            </a:extLst>
          </p:cNvPr>
          <p:cNvSpPr>
            <a:spLocks noGrp="1"/>
          </p:cNvSpPr>
          <p:nvPr>
            <p:ph type="title" hasCustomPrompt="1"/>
          </p:nvPr>
        </p:nvSpPr>
        <p:spPr>
          <a:xfrm>
            <a:off x="1127124" y="622405"/>
            <a:ext cx="10514007" cy="502072"/>
          </a:xfrm>
        </p:spPr>
        <p:txBody>
          <a:bodyPr>
            <a:normAutofit/>
          </a:bodyPr>
          <a:lstStyle>
            <a:lvl1pPr>
              <a:defRPr sz="4000"/>
            </a:lvl1pPr>
          </a:lstStyle>
          <a:p>
            <a:r>
              <a:rPr lang="en-GB" dirty="0"/>
              <a:t>Contents</a:t>
            </a:r>
          </a:p>
        </p:txBody>
      </p:sp>
      <p:sp>
        <p:nvSpPr>
          <p:cNvPr id="21" name="Text Placeholder 15">
            <a:extLst>
              <a:ext uri="{FF2B5EF4-FFF2-40B4-BE49-F238E27FC236}">
                <a16:creationId xmlns:a16="http://schemas.microsoft.com/office/drawing/2014/main" id="{E3E8756D-5377-124A-BEE8-8DD0F3535B88}"/>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Tree>
    <p:extLst>
      <p:ext uri="{BB962C8B-B14F-4D97-AF65-F5344CB8AC3E}">
        <p14:creationId xmlns:p14="http://schemas.microsoft.com/office/powerpoint/2010/main" val="19983328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s + Images x4">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3" name="Picture Placeholder 3">
            <a:extLst>
              <a:ext uri="{FF2B5EF4-FFF2-40B4-BE49-F238E27FC236}">
                <a16:creationId xmlns:a16="http://schemas.microsoft.com/office/drawing/2014/main" id="{DB11A0BB-5651-FA41-99A1-24C4E5F2FC3C}"/>
              </a:ext>
            </a:extLst>
          </p:cNvPr>
          <p:cNvSpPr>
            <a:spLocks noGrp="1"/>
          </p:cNvSpPr>
          <p:nvPr>
            <p:ph type="pic" sz="quarter" idx="10"/>
          </p:nvPr>
        </p:nvSpPr>
        <p:spPr>
          <a:xfrm>
            <a:off x="1127126"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77" name="Text Placeholder 8">
            <a:extLst>
              <a:ext uri="{FF2B5EF4-FFF2-40B4-BE49-F238E27FC236}">
                <a16:creationId xmlns:a16="http://schemas.microsoft.com/office/drawing/2014/main" id="{2E31E207-BA24-5D4F-A205-2474F2E5EFB7}"/>
              </a:ext>
            </a:extLst>
          </p:cNvPr>
          <p:cNvSpPr>
            <a:spLocks noGrp="1"/>
          </p:cNvSpPr>
          <p:nvPr>
            <p:ph type="body" sz="quarter" idx="17" hasCustomPrompt="1"/>
          </p:nvPr>
        </p:nvSpPr>
        <p:spPr>
          <a:xfrm>
            <a:off x="1127125"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78" name="Text Placeholder 8">
            <a:extLst>
              <a:ext uri="{FF2B5EF4-FFF2-40B4-BE49-F238E27FC236}">
                <a16:creationId xmlns:a16="http://schemas.microsoft.com/office/drawing/2014/main" id="{DFEE4F53-EA38-3B46-AC16-B41DE22E1DF2}"/>
              </a:ext>
            </a:extLst>
          </p:cNvPr>
          <p:cNvSpPr>
            <a:spLocks noGrp="1"/>
          </p:cNvSpPr>
          <p:nvPr>
            <p:ph type="body" sz="quarter" idx="18"/>
          </p:nvPr>
        </p:nvSpPr>
        <p:spPr>
          <a:xfrm>
            <a:off x="1127125"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79" name="Text Placeholder 8">
            <a:extLst>
              <a:ext uri="{FF2B5EF4-FFF2-40B4-BE49-F238E27FC236}">
                <a16:creationId xmlns:a16="http://schemas.microsoft.com/office/drawing/2014/main" id="{E65FB7EF-9E19-D54D-B0EA-D40541F58C82}"/>
              </a:ext>
            </a:extLst>
          </p:cNvPr>
          <p:cNvSpPr>
            <a:spLocks noGrp="1"/>
          </p:cNvSpPr>
          <p:nvPr>
            <p:ph type="body" sz="quarter" idx="19"/>
          </p:nvPr>
        </p:nvSpPr>
        <p:spPr>
          <a:xfrm>
            <a:off x="1127125"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cxnSp>
        <p:nvCxnSpPr>
          <p:cNvPr id="80" name="Straight Connector 79">
            <a:extLst>
              <a:ext uri="{FF2B5EF4-FFF2-40B4-BE49-F238E27FC236}">
                <a16:creationId xmlns:a16="http://schemas.microsoft.com/office/drawing/2014/main" id="{0A14F061-2CF7-ED45-B5A5-1780D03D8C1E}"/>
              </a:ext>
            </a:extLst>
          </p:cNvPr>
          <p:cNvCxnSpPr>
            <a:cxnSpLocks/>
          </p:cNvCxnSpPr>
          <p:nvPr userDrawn="1"/>
        </p:nvCxnSpPr>
        <p:spPr>
          <a:xfrm>
            <a:off x="3675245"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A61061C-7090-244D-9FCD-930D4776A202}"/>
              </a:ext>
            </a:extLst>
          </p:cNvPr>
          <p:cNvCxnSpPr>
            <a:cxnSpLocks/>
          </p:cNvCxnSpPr>
          <p:nvPr userDrawn="1"/>
        </p:nvCxnSpPr>
        <p:spPr>
          <a:xfrm>
            <a:off x="6384132"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57F96D-382B-BA47-8ACC-6012DEECD461}"/>
              </a:ext>
            </a:extLst>
          </p:cNvPr>
          <p:cNvCxnSpPr>
            <a:cxnSpLocks/>
          </p:cNvCxnSpPr>
          <p:nvPr userDrawn="1"/>
        </p:nvCxnSpPr>
        <p:spPr>
          <a:xfrm>
            <a:off x="9093019"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Text Placeholder 8">
            <a:extLst>
              <a:ext uri="{FF2B5EF4-FFF2-40B4-BE49-F238E27FC236}">
                <a16:creationId xmlns:a16="http://schemas.microsoft.com/office/drawing/2014/main" id="{9DF065E7-86AC-634B-B004-9123380B2287}"/>
              </a:ext>
            </a:extLst>
          </p:cNvPr>
          <p:cNvSpPr>
            <a:spLocks noGrp="1"/>
          </p:cNvSpPr>
          <p:nvPr>
            <p:ph type="body" sz="quarter" idx="20" hasCustomPrompt="1"/>
          </p:nvPr>
        </p:nvSpPr>
        <p:spPr>
          <a:xfrm>
            <a:off x="3836013"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84" name="Text Placeholder 8">
            <a:extLst>
              <a:ext uri="{FF2B5EF4-FFF2-40B4-BE49-F238E27FC236}">
                <a16:creationId xmlns:a16="http://schemas.microsoft.com/office/drawing/2014/main" id="{DED40AAE-AA52-FD49-8CBB-DBD500D3C449}"/>
              </a:ext>
            </a:extLst>
          </p:cNvPr>
          <p:cNvSpPr>
            <a:spLocks noGrp="1"/>
          </p:cNvSpPr>
          <p:nvPr>
            <p:ph type="body" sz="quarter" idx="21"/>
          </p:nvPr>
        </p:nvSpPr>
        <p:spPr>
          <a:xfrm>
            <a:off x="3836013"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85" name="Text Placeholder 8">
            <a:extLst>
              <a:ext uri="{FF2B5EF4-FFF2-40B4-BE49-F238E27FC236}">
                <a16:creationId xmlns:a16="http://schemas.microsoft.com/office/drawing/2014/main" id="{C12F94E8-3F0D-DC45-813E-5F66B64A4F85}"/>
              </a:ext>
            </a:extLst>
          </p:cNvPr>
          <p:cNvSpPr>
            <a:spLocks noGrp="1"/>
          </p:cNvSpPr>
          <p:nvPr>
            <p:ph type="body" sz="quarter" idx="22"/>
          </p:nvPr>
        </p:nvSpPr>
        <p:spPr>
          <a:xfrm>
            <a:off x="3836013"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86" name="Text Placeholder 8">
            <a:extLst>
              <a:ext uri="{FF2B5EF4-FFF2-40B4-BE49-F238E27FC236}">
                <a16:creationId xmlns:a16="http://schemas.microsoft.com/office/drawing/2014/main" id="{E47C16D2-57C5-6C44-B058-62DFA2E989BE}"/>
              </a:ext>
            </a:extLst>
          </p:cNvPr>
          <p:cNvSpPr>
            <a:spLocks noGrp="1"/>
          </p:cNvSpPr>
          <p:nvPr>
            <p:ph type="body" sz="quarter" idx="23" hasCustomPrompt="1"/>
          </p:nvPr>
        </p:nvSpPr>
        <p:spPr>
          <a:xfrm>
            <a:off x="6544900"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87" name="Text Placeholder 8">
            <a:extLst>
              <a:ext uri="{FF2B5EF4-FFF2-40B4-BE49-F238E27FC236}">
                <a16:creationId xmlns:a16="http://schemas.microsoft.com/office/drawing/2014/main" id="{216F3167-0F2E-2342-88E9-E324FBCEF81E}"/>
              </a:ext>
            </a:extLst>
          </p:cNvPr>
          <p:cNvSpPr>
            <a:spLocks noGrp="1"/>
          </p:cNvSpPr>
          <p:nvPr>
            <p:ph type="body" sz="quarter" idx="24"/>
          </p:nvPr>
        </p:nvSpPr>
        <p:spPr>
          <a:xfrm>
            <a:off x="6544900"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88" name="Text Placeholder 8">
            <a:extLst>
              <a:ext uri="{FF2B5EF4-FFF2-40B4-BE49-F238E27FC236}">
                <a16:creationId xmlns:a16="http://schemas.microsoft.com/office/drawing/2014/main" id="{ACE586D7-822C-D846-978C-753165BAA369}"/>
              </a:ext>
            </a:extLst>
          </p:cNvPr>
          <p:cNvSpPr>
            <a:spLocks noGrp="1"/>
          </p:cNvSpPr>
          <p:nvPr>
            <p:ph type="body" sz="quarter" idx="25"/>
          </p:nvPr>
        </p:nvSpPr>
        <p:spPr>
          <a:xfrm>
            <a:off x="6544900"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89" name="Text Placeholder 8">
            <a:extLst>
              <a:ext uri="{FF2B5EF4-FFF2-40B4-BE49-F238E27FC236}">
                <a16:creationId xmlns:a16="http://schemas.microsoft.com/office/drawing/2014/main" id="{FD407E5C-BC93-B244-9A51-F089BE985607}"/>
              </a:ext>
            </a:extLst>
          </p:cNvPr>
          <p:cNvSpPr>
            <a:spLocks noGrp="1"/>
          </p:cNvSpPr>
          <p:nvPr>
            <p:ph type="body" sz="quarter" idx="26" hasCustomPrompt="1"/>
          </p:nvPr>
        </p:nvSpPr>
        <p:spPr>
          <a:xfrm>
            <a:off x="9253787" y="3218265"/>
            <a:ext cx="636422"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0" name="Text Placeholder 8">
            <a:extLst>
              <a:ext uri="{FF2B5EF4-FFF2-40B4-BE49-F238E27FC236}">
                <a16:creationId xmlns:a16="http://schemas.microsoft.com/office/drawing/2014/main" id="{DE1C5CF8-0DCD-F64D-BA27-7EBE0BB4B427}"/>
              </a:ext>
            </a:extLst>
          </p:cNvPr>
          <p:cNvSpPr>
            <a:spLocks noGrp="1"/>
          </p:cNvSpPr>
          <p:nvPr>
            <p:ph type="body" sz="quarter" idx="27"/>
          </p:nvPr>
        </p:nvSpPr>
        <p:spPr>
          <a:xfrm>
            <a:off x="9253787" y="4435030"/>
            <a:ext cx="2387350" cy="770271"/>
          </a:xfrm>
        </p:spPr>
        <p:txBody>
          <a:bodyPr>
            <a:normAutofit/>
          </a:bodyPr>
          <a:lstStyle>
            <a:lvl1pPr marL="0" indent="0">
              <a:lnSpc>
                <a:spcPct val="100000"/>
              </a:lnSpc>
              <a:spcBef>
                <a:spcPts val="0"/>
              </a:spcBef>
              <a:buNone/>
              <a:defRPr sz="2000" b="0" i="0">
                <a:latin typeface="HelveticaNeueLT Pro 65 Md" panose="020B0604020202020204" pitchFamily="34" charset="77"/>
              </a:defRPr>
            </a:lvl1pPr>
          </a:lstStyle>
          <a:p>
            <a:pPr lvl="0"/>
            <a:endParaRPr lang="en-GB" dirty="0"/>
          </a:p>
        </p:txBody>
      </p:sp>
      <p:sp>
        <p:nvSpPr>
          <p:cNvPr id="91" name="Text Placeholder 8">
            <a:extLst>
              <a:ext uri="{FF2B5EF4-FFF2-40B4-BE49-F238E27FC236}">
                <a16:creationId xmlns:a16="http://schemas.microsoft.com/office/drawing/2014/main" id="{774E526C-2109-2746-81F6-610D556E5609}"/>
              </a:ext>
            </a:extLst>
          </p:cNvPr>
          <p:cNvSpPr>
            <a:spLocks noGrp="1"/>
          </p:cNvSpPr>
          <p:nvPr>
            <p:ph type="body" sz="quarter" idx="28"/>
          </p:nvPr>
        </p:nvSpPr>
        <p:spPr>
          <a:xfrm>
            <a:off x="9253787" y="5330894"/>
            <a:ext cx="238735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25" name="Title 10">
            <a:extLst>
              <a:ext uri="{FF2B5EF4-FFF2-40B4-BE49-F238E27FC236}">
                <a16:creationId xmlns:a16="http://schemas.microsoft.com/office/drawing/2014/main" id="{CFC14063-B3BB-F745-BA8D-3932DA5A3C5C}"/>
              </a:ext>
            </a:extLst>
          </p:cNvPr>
          <p:cNvSpPr>
            <a:spLocks noGrp="1"/>
          </p:cNvSpPr>
          <p:nvPr>
            <p:ph type="title" hasCustomPrompt="1"/>
          </p:nvPr>
        </p:nvSpPr>
        <p:spPr>
          <a:xfrm>
            <a:off x="1127124" y="622405"/>
            <a:ext cx="10514013" cy="502072"/>
          </a:xfrm>
        </p:spPr>
        <p:txBody>
          <a:bodyPr>
            <a:normAutofit/>
          </a:bodyPr>
          <a:lstStyle>
            <a:lvl1pPr>
              <a:defRPr sz="4000"/>
            </a:lvl1pPr>
          </a:lstStyle>
          <a:p>
            <a:r>
              <a:rPr lang="en-GB" dirty="0"/>
              <a:t>Contents</a:t>
            </a:r>
          </a:p>
        </p:txBody>
      </p:sp>
      <p:sp>
        <p:nvSpPr>
          <p:cNvPr id="26" name="Text Placeholder 15">
            <a:extLst>
              <a:ext uri="{FF2B5EF4-FFF2-40B4-BE49-F238E27FC236}">
                <a16:creationId xmlns:a16="http://schemas.microsoft.com/office/drawing/2014/main" id="{E79BFF11-6967-5848-A91C-26E8E1B35037}"/>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27" name="Picture Placeholder 3">
            <a:extLst>
              <a:ext uri="{FF2B5EF4-FFF2-40B4-BE49-F238E27FC236}">
                <a16:creationId xmlns:a16="http://schemas.microsoft.com/office/drawing/2014/main" id="{D8988B0F-89A2-8B42-A7F9-0892E98355C6}"/>
              </a:ext>
            </a:extLst>
          </p:cNvPr>
          <p:cNvSpPr>
            <a:spLocks noGrp="1"/>
          </p:cNvSpPr>
          <p:nvPr>
            <p:ph type="pic" sz="quarter" idx="29"/>
          </p:nvPr>
        </p:nvSpPr>
        <p:spPr>
          <a:xfrm>
            <a:off x="3836012"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28" name="Picture Placeholder 3">
            <a:extLst>
              <a:ext uri="{FF2B5EF4-FFF2-40B4-BE49-F238E27FC236}">
                <a16:creationId xmlns:a16="http://schemas.microsoft.com/office/drawing/2014/main" id="{273C2758-8A8D-9345-8688-BDDE3BD1922F}"/>
              </a:ext>
            </a:extLst>
          </p:cNvPr>
          <p:cNvSpPr>
            <a:spLocks noGrp="1"/>
          </p:cNvSpPr>
          <p:nvPr>
            <p:ph type="pic" sz="quarter" idx="30"/>
          </p:nvPr>
        </p:nvSpPr>
        <p:spPr>
          <a:xfrm>
            <a:off x="6544900"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
        <p:nvSpPr>
          <p:cNvPr id="29" name="Picture Placeholder 3">
            <a:extLst>
              <a:ext uri="{FF2B5EF4-FFF2-40B4-BE49-F238E27FC236}">
                <a16:creationId xmlns:a16="http://schemas.microsoft.com/office/drawing/2014/main" id="{C10175CE-EFE8-614A-903B-BBF6C7BA5126}"/>
              </a:ext>
            </a:extLst>
          </p:cNvPr>
          <p:cNvSpPr>
            <a:spLocks noGrp="1"/>
          </p:cNvSpPr>
          <p:nvPr>
            <p:ph type="pic" sz="quarter" idx="31"/>
          </p:nvPr>
        </p:nvSpPr>
        <p:spPr>
          <a:xfrm>
            <a:off x="9253786" y="1532738"/>
            <a:ext cx="2387351" cy="1559934"/>
          </a:xfrm>
          <a:solidFill>
            <a:schemeClr val="bg2"/>
          </a:solidFill>
        </p:spPr>
        <p:txBody>
          <a:bodyPr anchor="ctr">
            <a:normAutofit/>
          </a:bodyPr>
          <a:lstStyle>
            <a:lvl1pPr marL="0" indent="0" algn="ctr">
              <a:buNone/>
              <a:defRPr sz="1400"/>
            </a:lvl1pPr>
          </a:lstStyle>
          <a:p>
            <a:r>
              <a:rPr lang="en-GB" dirty="0"/>
              <a:t>Click icon to add picture</a:t>
            </a:r>
          </a:p>
        </p:txBody>
      </p:sp>
    </p:spTree>
    <p:extLst>
      <p:ext uri="{BB962C8B-B14F-4D97-AF65-F5344CB8AC3E}">
        <p14:creationId xmlns:p14="http://schemas.microsoft.com/office/powerpoint/2010/main" val="3365220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s + Images x5">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AC5B454-0B16-4643-8E2E-B157F25BD339}"/>
              </a:ext>
            </a:extLst>
          </p:cNvPr>
          <p:cNvSpPr>
            <a:spLocks noGrp="1"/>
          </p:cNvSpPr>
          <p:nvPr>
            <p:ph type="ftr" sz="quarter" idx="12"/>
          </p:nvPr>
        </p:nvSpPr>
        <p:spPr/>
        <p:txBody>
          <a:bodyPr/>
          <a:lstStyle/>
          <a:p>
            <a:r>
              <a:rPr lang="en-GB"/>
              <a:t>Presentation Title Lorem Ipsum</a:t>
            </a:r>
            <a:endParaRPr lang="en-GB" dirty="0"/>
          </a:p>
        </p:txBody>
      </p:sp>
      <p:sp>
        <p:nvSpPr>
          <p:cNvPr id="9" name="Slide Number Placeholder 8">
            <a:extLst>
              <a:ext uri="{FF2B5EF4-FFF2-40B4-BE49-F238E27FC236}">
                <a16:creationId xmlns:a16="http://schemas.microsoft.com/office/drawing/2014/main" id="{6A903491-9B5D-FA4C-8D28-295500A54E2C}"/>
              </a:ext>
            </a:extLst>
          </p:cNvPr>
          <p:cNvSpPr>
            <a:spLocks noGrp="1"/>
          </p:cNvSpPr>
          <p:nvPr>
            <p:ph type="sldNum" sz="quarter" idx="13"/>
          </p:nvPr>
        </p:nvSpPr>
        <p:spPr/>
        <p:txBody>
          <a:bodyPr anchor="b"/>
          <a:lstStyle/>
          <a:p>
            <a:fld id="{688B6F67-75A5-D649-ADAF-0A192DC81B37}" type="slidenum">
              <a:rPr lang="en-GB" smtClean="0"/>
              <a:pPr/>
              <a:t>‹Nr.›</a:t>
            </a:fld>
            <a:endParaRPr lang="en-GB" dirty="0"/>
          </a:p>
        </p:txBody>
      </p:sp>
      <p:sp>
        <p:nvSpPr>
          <p:cNvPr id="77" name="Text Placeholder 8">
            <a:extLst>
              <a:ext uri="{FF2B5EF4-FFF2-40B4-BE49-F238E27FC236}">
                <a16:creationId xmlns:a16="http://schemas.microsoft.com/office/drawing/2014/main" id="{2E31E207-BA24-5D4F-A205-2474F2E5EFB7}"/>
              </a:ext>
            </a:extLst>
          </p:cNvPr>
          <p:cNvSpPr>
            <a:spLocks noGrp="1"/>
          </p:cNvSpPr>
          <p:nvPr>
            <p:ph type="body" sz="quarter" idx="17" hasCustomPrompt="1"/>
          </p:nvPr>
        </p:nvSpPr>
        <p:spPr>
          <a:xfrm>
            <a:off x="1127125"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78" name="Text Placeholder 8">
            <a:extLst>
              <a:ext uri="{FF2B5EF4-FFF2-40B4-BE49-F238E27FC236}">
                <a16:creationId xmlns:a16="http://schemas.microsoft.com/office/drawing/2014/main" id="{DFEE4F53-EA38-3B46-AC16-B41DE22E1DF2}"/>
              </a:ext>
            </a:extLst>
          </p:cNvPr>
          <p:cNvSpPr>
            <a:spLocks noGrp="1"/>
          </p:cNvSpPr>
          <p:nvPr>
            <p:ph type="body" sz="quarter" idx="18"/>
          </p:nvPr>
        </p:nvSpPr>
        <p:spPr>
          <a:xfrm>
            <a:off x="1127124"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79" name="Text Placeholder 8">
            <a:extLst>
              <a:ext uri="{FF2B5EF4-FFF2-40B4-BE49-F238E27FC236}">
                <a16:creationId xmlns:a16="http://schemas.microsoft.com/office/drawing/2014/main" id="{E65FB7EF-9E19-D54D-B0EA-D40541F58C82}"/>
              </a:ext>
            </a:extLst>
          </p:cNvPr>
          <p:cNvSpPr>
            <a:spLocks noGrp="1"/>
          </p:cNvSpPr>
          <p:nvPr>
            <p:ph type="body" sz="quarter" idx="19"/>
          </p:nvPr>
        </p:nvSpPr>
        <p:spPr>
          <a:xfrm>
            <a:off x="1127124"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cxnSp>
        <p:nvCxnSpPr>
          <p:cNvPr id="80" name="Straight Connector 79">
            <a:extLst>
              <a:ext uri="{FF2B5EF4-FFF2-40B4-BE49-F238E27FC236}">
                <a16:creationId xmlns:a16="http://schemas.microsoft.com/office/drawing/2014/main" id="{0A14F061-2CF7-ED45-B5A5-1780D03D8C1E}"/>
              </a:ext>
            </a:extLst>
          </p:cNvPr>
          <p:cNvCxnSpPr>
            <a:cxnSpLocks/>
          </p:cNvCxnSpPr>
          <p:nvPr userDrawn="1"/>
        </p:nvCxnSpPr>
        <p:spPr>
          <a:xfrm>
            <a:off x="3150226"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D84757-7435-C646-A8CD-18F70464ED4C}"/>
              </a:ext>
            </a:extLst>
          </p:cNvPr>
          <p:cNvCxnSpPr>
            <a:cxnSpLocks/>
          </p:cNvCxnSpPr>
          <p:nvPr userDrawn="1"/>
        </p:nvCxnSpPr>
        <p:spPr>
          <a:xfrm>
            <a:off x="5308123"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D1B0FBD-B062-5341-A5E2-35EED6DD3B4A}"/>
              </a:ext>
            </a:extLst>
          </p:cNvPr>
          <p:cNvCxnSpPr>
            <a:cxnSpLocks/>
          </p:cNvCxnSpPr>
          <p:nvPr userDrawn="1"/>
        </p:nvCxnSpPr>
        <p:spPr>
          <a:xfrm>
            <a:off x="7466020"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E3CCDFC-FD2A-7642-B899-583B86EE394C}"/>
              </a:ext>
            </a:extLst>
          </p:cNvPr>
          <p:cNvCxnSpPr>
            <a:cxnSpLocks/>
          </p:cNvCxnSpPr>
          <p:nvPr userDrawn="1"/>
        </p:nvCxnSpPr>
        <p:spPr>
          <a:xfrm>
            <a:off x="9623917" y="1532738"/>
            <a:ext cx="0" cy="49204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EA474BBB-E525-7E46-8625-BD6BEC441A96}"/>
              </a:ext>
            </a:extLst>
          </p:cNvPr>
          <p:cNvSpPr>
            <a:spLocks noGrp="1"/>
          </p:cNvSpPr>
          <p:nvPr>
            <p:ph type="body" sz="quarter" idx="33" hasCustomPrompt="1"/>
          </p:nvPr>
        </p:nvSpPr>
        <p:spPr>
          <a:xfrm>
            <a:off x="3285021"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70" name="Text Placeholder 8">
            <a:extLst>
              <a:ext uri="{FF2B5EF4-FFF2-40B4-BE49-F238E27FC236}">
                <a16:creationId xmlns:a16="http://schemas.microsoft.com/office/drawing/2014/main" id="{757F4731-9FEC-3A41-B37B-6B44EDD9A336}"/>
              </a:ext>
            </a:extLst>
          </p:cNvPr>
          <p:cNvSpPr>
            <a:spLocks noGrp="1"/>
          </p:cNvSpPr>
          <p:nvPr>
            <p:ph type="body" sz="quarter" idx="34"/>
          </p:nvPr>
        </p:nvSpPr>
        <p:spPr>
          <a:xfrm>
            <a:off x="3285020"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71" name="Text Placeholder 8">
            <a:extLst>
              <a:ext uri="{FF2B5EF4-FFF2-40B4-BE49-F238E27FC236}">
                <a16:creationId xmlns:a16="http://schemas.microsoft.com/office/drawing/2014/main" id="{7C024809-FDB8-8445-A9DC-B14A9C985C82}"/>
              </a:ext>
            </a:extLst>
          </p:cNvPr>
          <p:cNvSpPr>
            <a:spLocks noGrp="1"/>
          </p:cNvSpPr>
          <p:nvPr>
            <p:ph type="body" sz="quarter" idx="35"/>
          </p:nvPr>
        </p:nvSpPr>
        <p:spPr>
          <a:xfrm>
            <a:off x="3285020"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72" name="Text Placeholder 8">
            <a:extLst>
              <a:ext uri="{FF2B5EF4-FFF2-40B4-BE49-F238E27FC236}">
                <a16:creationId xmlns:a16="http://schemas.microsoft.com/office/drawing/2014/main" id="{94C4689A-FE40-FB47-9BED-7EB849347E51}"/>
              </a:ext>
            </a:extLst>
          </p:cNvPr>
          <p:cNvSpPr>
            <a:spLocks noGrp="1"/>
          </p:cNvSpPr>
          <p:nvPr>
            <p:ph type="body" sz="quarter" idx="36" hasCustomPrompt="1"/>
          </p:nvPr>
        </p:nvSpPr>
        <p:spPr>
          <a:xfrm>
            <a:off x="5442921"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2" name="Text Placeholder 8">
            <a:extLst>
              <a:ext uri="{FF2B5EF4-FFF2-40B4-BE49-F238E27FC236}">
                <a16:creationId xmlns:a16="http://schemas.microsoft.com/office/drawing/2014/main" id="{69EFE29C-629A-6D4C-A388-357C61FD97C7}"/>
              </a:ext>
            </a:extLst>
          </p:cNvPr>
          <p:cNvSpPr>
            <a:spLocks noGrp="1"/>
          </p:cNvSpPr>
          <p:nvPr>
            <p:ph type="body" sz="quarter" idx="37"/>
          </p:nvPr>
        </p:nvSpPr>
        <p:spPr>
          <a:xfrm>
            <a:off x="5442920"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93" name="Text Placeholder 8">
            <a:extLst>
              <a:ext uri="{FF2B5EF4-FFF2-40B4-BE49-F238E27FC236}">
                <a16:creationId xmlns:a16="http://schemas.microsoft.com/office/drawing/2014/main" id="{66E999E3-7935-8542-A92B-4B279FC04AE1}"/>
              </a:ext>
            </a:extLst>
          </p:cNvPr>
          <p:cNvSpPr>
            <a:spLocks noGrp="1"/>
          </p:cNvSpPr>
          <p:nvPr>
            <p:ph type="body" sz="quarter" idx="38"/>
          </p:nvPr>
        </p:nvSpPr>
        <p:spPr>
          <a:xfrm>
            <a:off x="5442920"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94" name="Text Placeholder 8">
            <a:extLst>
              <a:ext uri="{FF2B5EF4-FFF2-40B4-BE49-F238E27FC236}">
                <a16:creationId xmlns:a16="http://schemas.microsoft.com/office/drawing/2014/main" id="{0B28F6B6-E6DD-134D-AFA5-D87ECCA50B2B}"/>
              </a:ext>
            </a:extLst>
          </p:cNvPr>
          <p:cNvSpPr>
            <a:spLocks noGrp="1"/>
          </p:cNvSpPr>
          <p:nvPr>
            <p:ph type="body" sz="quarter" idx="39" hasCustomPrompt="1"/>
          </p:nvPr>
        </p:nvSpPr>
        <p:spPr>
          <a:xfrm>
            <a:off x="7600818"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5" name="Text Placeholder 8">
            <a:extLst>
              <a:ext uri="{FF2B5EF4-FFF2-40B4-BE49-F238E27FC236}">
                <a16:creationId xmlns:a16="http://schemas.microsoft.com/office/drawing/2014/main" id="{E54E4C9C-1FD0-EF47-A6A4-B655DAA21B00}"/>
              </a:ext>
            </a:extLst>
          </p:cNvPr>
          <p:cNvSpPr>
            <a:spLocks noGrp="1"/>
          </p:cNvSpPr>
          <p:nvPr>
            <p:ph type="body" sz="quarter" idx="40"/>
          </p:nvPr>
        </p:nvSpPr>
        <p:spPr>
          <a:xfrm>
            <a:off x="7600817"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96" name="Text Placeholder 8">
            <a:extLst>
              <a:ext uri="{FF2B5EF4-FFF2-40B4-BE49-F238E27FC236}">
                <a16:creationId xmlns:a16="http://schemas.microsoft.com/office/drawing/2014/main" id="{C2FFACCD-210A-7C4A-A990-30145E0AA17B}"/>
              </a:ext>
            </a:extLst>
          </p:cNvPr>
          <p:cNvSpPr>
            <a:spLocks noGrp="1"/>
          </p:cNvSpPr>
          <p:nvPr>
            <p:ph type="body" sz="quarter" idx="41"/>
          </p:nvPr>
        </p:nvSpPr>
        <p:spPr>
          <a:xfrm>
            <a:off x="7600817"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97" name="Text Placeholder 8">
            <a:extLst>
              <a:ext uri="{FF2B5EF4-FFF2-40B4-BE49-F238E27FC236}">
                <a16:creationId xmlns:a16="http://schemas.microsoft.com/office/drawing/2014/main" id="{2F37E49B-24A4-D94D-BAEC-131DCE1E1C08}"/>
              </a:ext>
            </a:extLst>
          </p:cNvPr>
          <p:cNvSpPr>
            <a:spLocks noGrp="1"/>
          </p:cNvSpPr>
          <p:nvPr>
            <p:ph type="body" sz="quarter" idx="42" hasCustomPrompt="1"/>
          </p:nvPr>
        </p:nvSpPr>
        <p:spPr>
          <a:xfrm>
            <a:off x="9758716" y="3218265"/>
            <a:ext cx="584346" cy="431090"/>
          </a:xfrm>
        </p:spPr>
        <p:txBody>
          <a:bodyPr>
            <a:normAutofit/>
          </a:bodyPr>
          <a:lstStyle>
            <a:lvl1pPr marL="0" indent="0">
              <a:buNone/>
              <a:defRPr sz="2400" b="0" i="0">
                <a:solidFill>
                  <a:schemeClr val="accent1"/>
                </a:solidFill>
                <a:latin typeface="HelveticaNeueLT Pro 65 Md" panose="020B0604020202020204" pitchFamily="34" charset="77"/>
              </a:defRPr>
            </a:lvl1pPr>
          </a:lstStyle>
          <a:p>
            <a:pPr lvl="0"/>
            <a:r>
              <a:rPr lang="en-GB" dirty="0"/>
              <a:t>XX</a:t>
            </a:r>
          </a:p>
        </p:txBody>
      </p:sp>
      <p:sp>
        <p:nvSpPr>
          <p:cNvPr id="98" name="Text Placeholder 8">
            <a:extLst>
              <a:ext uri="{FF2B5EF4-FFF2-40B4-BE49-F238E27FC236}">
                <a16:creationId xmlns:a16="http://schemas.microsoft.com/office/drawing/2014/main" id="{44C68F7F-83EC-104E-B774-FFD680A10976}"/>
              </a:ext>
            </a:extLst>
          </p:cNvPr>
          <p:cNvSpPr>
            <a:spLocks noGrp="1"/>
          </p:cNvSpPr>
          <p:nvPr>
            <p:ph type="body" sz="quarter" idx="43"/>
          </p:nvPr>
        </p:nvSpPr>
        <p:spPr>
          <a:xfrm>
            <a:off x="9758715" y="4435030"/>
            <a:ext cx="1888300" cy="770271"/>
          </a:xfrm>
        </p:spPr>
        <p:txBody>
          <a:bodyPr>
            <a:normAutofit/>
          </a:bodyPr>
          <a:lstStyle>
            <a:lvl1pPr marL="0" indent="0">
              <a:lnSpc>
                <a:spcPct val="100000"/>
              </a:lnSpc>
              <a:spcBef>
                <a:spcPts val="0"/>
              </a:spcBef>
              <a:buNone/>
              <a:defRPr sz="1600" b="0" i="0">
                <a:latin typeface="HelveticaNeueLT Pro 65 Md" panose="020B0604020202020204" pitchFamily="34" charset="77"/>
              </a:defRPr>
            </a:lvl1pPr>
          </a:lstStyle>
          <a:p>
            <a:pPr lvl="0"/>
            <a:endParaRPr lang="en-GB" dirty="0"/>
          </a:p>
        </p:txBody>
      </p:sp>
      <p:sp>
        <p:nvSpPr>
          <p:cNvPr id="99" name="Text Placeholder 8">
            <a:extLst>
              <a:ext uri="{FF2B5EF4-FFF2-40B4-BE49-F238E27FC236}">
                <a16:creationId xmlns:a16="http://schemas.microsoft.com/office/drawing/2014/main" id="{33511D19-13DF-5748-AC69-EE31559FF83E}"/>
              </a:ext>
            </a:extLst>
          </p:cNvPr>
          <p:cNvSpPr>
            <a:spLocks noGrp="1"/>
          </p:cNvSpPr>
          <p:nvPr>
            <p:ph type="body" sz="quarter" idx="44"/>
          </p:nvPr>
        </p:nvSpPr>
        <p:spPr>
          <a:xfrm>
            <a:off x="9758715" y="5330894"/>
            <a:ext cx="1888300" cy="1122294"/>
          </a:xfrm>
        </p:spPr>
        <p:txBody>
          <a:bodyPr>
            <a:normAutofit/>
          </a:bodyPr>
          <a:lstStyle>
            <a:lvl1pPr marL="0" indent="0">
              <a:buNone/>
              <a:defRPr sz="1400" b="0" i="0">
                <a:latin typeface="HelveticaNeueLT Pro 45 Lt" panose="020B0403020202020204" pitchFamily="34" charset="77"/>
              </a:defRPr>
            </a:lvl1pPr>
          </a:lstStyle>
          <a:p>
            <a:pPr lvl="0"/>
            <a:endParaRPr lang="en-GB" dirty="0"/>
          </a:p>
        </p:txBody>
      </p:sp>
      <p:sp>
        <p:nvSpPr>
          <p:cNvPr id="30" name="Title 10">
            <a:extLst>
              <a:ext uri="{FF2B5EF4-FFF2-40B4-BE49-F238E27FC236}">
                <a16:creationId xmlns:a16="http://schemas.microsoft.com/office/drawing/2014/main" id="{46EC77C5-D36A-8B43-B210-252339658920}"/>
              </a:ext>
            </a:extLst>
          </p:cNvPr>
          <p:cNvSpPr>
            <a:spLocks noGrp="1"/>
          </p:cNvSpPr>
          <p:nvPr>
            <p:ph type="title" hasCustomPrompt="1"/>
          </p:nvPr>
        </p:nvSpPr>
        <p:spPr>
          <a:xfrm>
            <a:off x="1127124" y="622405"/>
            <a:ext cx="10519887" cy="502072"/>
          </a:xfrm>
        </p:spPr>
        <p:txBody>
          <a:bodyPr>
            <a:normAutofit/>
          </a:bodyPr>
          <a:lstStyle>
            <a:lvl1pPr>
              <a:defRPr sz="4000"/>
            </a:lvl1pPr>
          </a:lstStyle>
          <a:p>
            <a:r>
              <a:rPr lang="en-GB" dirty="0"/>
              <a:t>Contents</a:t>
            </a:r>
          </a:p>
        </p:txBody>
      </p:sp>
      <p:sp>
        <p:nvSpPr>
          <p:cNvPr id="31" name="Text Placeholder 15">
            <a:extLst>
              <a:ext uri="{FF2B5EF4-FFF2-40B4-BE49-F238E27FC236}">
                <a16:creationId xmlns:a16="http://schemas.microsoft.com/office/drawing/2014/main" id="{6BA4AA69-3119-2A42-B0CD-8829C554B1CF}"/>
              </a:ext>
            </a:extLst>
          </p:cNvPr>
          <p:cNvSpPr>
            <a:spLocks noGrp="1"/>
          </p:cNvSpPr>
          <p:nvPr>
            <p:ph type="body" sz="quarter" idx="11" hasCustomPrompt="1"/>
          </p:nvPr>
        </p:nvSpPr>
        <p:spPr>
          <a:xfrm>
            <a:off x="25246" y="1319035"/>
            <a:ext cx="688975" cy="462372"/>
          </a:xfrm>
          <a:prstGeom prst="rect">
            <a:avLst/>
          </a:prstGeom>
        </p:spPr>
        <p:txBody>
          <a:bodyPr lIns="0" tIns="0" rIns="0" bIns="0">
            <a:normAutofit/>
          </a:bodyPr>
          <a:lstStyle>
            <a:lvl1pPr marL="0" indent="0" algn="ctr">
              <a:buNone/>
              <a:defRPr sz="2800" b="0" i="0">
                <a:latin typeface="HelveticaNeueLT Pro 45 Lt" panose="020B0403020202020204" pitchFamily="34" charset="77"/>
              </a:defRPr>
            </a:lvl1pPr>
          </a:lstStyle>
          <a:p>
            <a:pPr lvl="0"/>
            <a:r>
              <a:rPr lang="en-GB" dirty="0"/>
              <a:t>XX</a:t>
            </a:r>
          </a:p>
        </p:txBody>
      </p:sp>
      <p:sp>
        <p:nvSpPr>
          <p:cNvPr id="32" name="Picture Placeholder 3">
            <a:extLst>
              <a:ext uri="{FF2B5EF4-FFF2-40B4-BE49-F238E27FC236}">
                <a16:creationId xmlns:a16="http://schemas.microsoft.com/office/drawing/2014/main" id="{B075A532-A4C1-0F4D-A52E-16ABE1A150BB}"/>
              </a:ext>
            </a:extLst>
          </p:cNvPr>
          <p:cNvSpPr>
            <a:spLocks noGrp="1"/>
          </p:cNvSpPr>
          <p:nvPr>
            <p:ph type="pic" sz="quarter" idx="45"/>
          </p:nvPr>
        </p:nvSpPr>
        <p:spPr>
          <a:xfrm>
            <a:off x="1127127"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3" name="Picture Placeholder 3">
            <a:extLst>
              <a:ext uri="{FF2B5EF4-FFF2-40B4-BE49-F238E27FC236}">
                <a16:creationId xmlns:a16="http://schemas.microsoft.com/office/drawing/2014/main" id="{2E22F3CF-1A78-8A44-B255-9ECDD154DA5A}"/>
              </a:ext>
            </a:extLst>
          </p:cNvPr>
          <p:cNvSpPr>
            <a:spLocks noGrp="1"/>
          </p:cNvSpPr>
          <p:nvPr>
            <p:ph type="pic" sz="quarter" idx="46"/>
          </p:nvPr>
        </p:nvSpPr>
        <p:spPr>
          <a:xfrm>
            <a:off x="3280771"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4" name="Picture Placeholder 3">
            <a:extLst>
              <a:ext uri="{FF2B5EF4-FFF2-40B4-BE49-F238E27FC236}">
                <a16:creationId xmlns:a16="http://schemas.microsoft.com/office/drawing/2014/main" id="{2A6E907D-6C9F-2941-A6F0-921CC446980A}"/>
              </a:ext>
            </a:extLst>
          </p:cNvPr>
          <p:cNvSpPr>
            <a:spLocks noGrp="1"/>
          </p:cNvSpPr>
          <p:nvPr>
            <p:ph type="pic" sz="quarter" idx="47"/>
          </p:nvPr>
        </p:nvSpPr>
        <p:spPr>
          <a:xfrm>
            <a:off x="5438667"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5" name="Picture Placeholder 3">
            <a:extLst>
              <a:ext uri="{FF2B5EF4-FFF2-40B4-BE49-F238E27FC236}">
                <a16:creationId xmlns:a16="http://schemas.microsoft.com/office/drawing/2014/main" id="{5AA64D49-2A32-EC4F-A1CA-455AD3C97215}"/>
              </a:ext>
            </a:extLst>
          </p:cNvPr>
          <p:cNvSpPr>
            <a:spLocks noGrp="1"/>
          </p:cNvSpPr>
          <p:nvPr>
            <p:ph type="pic" sz="quarter" idx="48"/>
          </p:nvPr>
        </p:nvSpPr>
        <p:spPr>
          <a:xfrm>
            <a:off x="7600818"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
        <p:nvSpPr>
          <p:cNvPr id="36" name="Picture Placeholder 3">
            <a:extLst>
              <a:ext uri="{FF2B5EF4-FFF2-40B4-BE49-F238E27FC236}">
                <a16:creationId xmlns:a16="http://schemas.microsoft.com/office/drawing/2014/main" id="{00583354-2F4F-1745-AB24-190A4CC4D83B}"/>
              </a:ext>
            </a:extLst>
          </p:cNvPr>
          <p:cNvSpPr>
            <a:spLocks noGrp="1"/>
          </p:cNvSpPr>
          <p:nvPr>
            <p:ph type="pic" sz="quarter" idx="49"/>
          </p:nvPr>
        </p:nvSpPr>
        <p:spPr>
          <a:xfrm>
            <a:off x="9752840" y="1532738"/>
            <a:ext cx="1888298" cy="1559934"/>
          </a:xfrm>
          <a:solidFill>
            <a:schemeClr val="bg2"/>
          </a:solidFill>
        </p:spPr>
        <p:txBody>
          <a:bodyPr anchor="ctr">
            <a:normAutofit/>
          </a:bodyPr>
          <a:lstStyle>
            <a:lvl1pPr marL="0" indent="0" algn="ctr">
              <a:buNone/>
              <a:defRPr sz="1200"/>
            </a:lvl1pPr>
          </a:lstStyle>
          <a:p>
            <a:r>
              <a:rPr lang="en-GB" dirty="0"/>
              <a:t>Click icon to add picture</a:t>
            </a:r>
          </a:p>
        </p:txBody>
      </p:sp>
    </p:spTree>
    <p:extLst>
      <p:ext uri="{BB962C8B-B14F-4D97-AF65-F5344CB8AC3E}">
        <p14:creationId xmlns:p14="http://schemas.microsoft.com/office/powerpoint/2010/main" val="4109262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2.emf"/><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oleObject" Target="../embeddings/oleObject1.bin"/><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ags" Target="../tags/tag1.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51.xml"/><Relationship Id="rId21" Type="http://schemas.openxmlformats.org/officeDocument/2006/relationships/slideLayout" Target="../slideLayouts/slideLayout46.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63" Type="http://schemas.openxmlformats.org/officeDocument/2006/relationships/slideLayout" Target="../slideLayouts/slideLayout88.xml"/><Relationship Id="rId68" Type="http://schemas.openxmlformats.org/officeDocument/2006/relationships/oleObject" Target="../embeddings/oleObject2.bin"/><Relationship Id="rId7" Type="http://schemas.openxmlformats.org/officeDocument/2006/relationships/slideLayout" Target="../slideLayouts/slideLayout32.xml"/><Relationship Id="rId71" Type="http://schemas.openxmlformats.org/officeDocument/2006/relationships/image" Target="../media/image8.svg"/><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8" Type="http://schemas.openxmlformats.org/officeDocument/2006/relationships/slideLayout" Target="../slideLayouts/slideLayout83.xml"/><Relationship Id="rId66" Type="http://schemas.openxmlformats.org/officeDocument/2006/relationships/theme" Target="../theme/theme4.xml"/><Relationship Id="rId5" Type="http://schemas.openxmlformats.org/officeDocument/2006/relationships/slideLayout" Target="../slideLayouts/slideLayout30.xml"/><Relationship Id="rId61" Type="http://schemas.openxmlformats.org/officeDocument/2006/relationships/slideLayout" Target="../slideLayouts/slideLayout86.xml"/><Relationship Id="rId19" Type="http://schemas.openxmlformats.org/officeDocument/2006/relationships/slideLayout" Target="../slideLayouts/slideLayout4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56" Type="http://schemas.openxmlformats.org/officeDocument/2006/relationships/slideLayout" Target="../slideLayouts/slideLayout81.xml"/><Relationship Id="rId64" Type="http://schemas.openxmlformats.org/officeDocument/2006/relationships/slideLayout" Target="../slideLayouts/slideLayout89.xml"/><Relationship Id="rId69" Type="http://schemas.openxmlformats.org/officeDocument/2006/relationships/image" Target="../media/image2.emf"/><Relationship Id="rId8" Type="http://schemas.openxmlformats.org/officeDocument/2006/relationships/slideLayout" Target="../slideLayouts/slideLayout33.xml"/><Relationship Id="rId51" Type="http://schemas.openxmlformats.org/officeDocument/2006/relationships/slideLayout" Target="../slideLayouts/slideLayout76.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59" Type="http://schemas.openxmlformats.org/officeDocument/2006/relationships/slideLayout" Target="../slideLayouts/slideLayout84.xml"/><Relationship Id="rId67" Type="http://schemas.openxmlformats.org/officeDocument/2006/relationships/tags" Target="../tags/tag2.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62" Type="http://schemas.openxmlformats.org/officeDocument/2006/relationships/slideLayout" Target="../slideLayouts/slideLayout87.xml"/><Relationship Id="rId70"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57" Type="http://schemas.openxmlformats.org/officeDocument/2006/relationships/slideLayout" Target="../slideLayouts/slideLayout8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60" Type="http://schemas.openxmlformats.org/officeDocument/2006/relationships/slideLayout" Target="../slideLayouts/slideLayout85.xml"/><Relationship Id="rId65" Type="http://schemas.openxmlformats.org/officeDocument/2006/relationships/slideLayout" Target="../slideLayouts/slideLayout90.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9" Type="http://schemas.openxmlformats.org/officeDocument/2006/relationships/slideLayout" Target="../slideLayouts/slideLayout64.xml"/><Relationship Id="rId34" Type="http://schemas.openxmlformats.org/officeDocument/2006/relationships/slideLayout" Target="../slideLayouts/slideLayout59.xml"/><Relationship Id="rId50" Type="http://schemas.openxmlformats.org/officeDocument/2006/relationships/slideLayout" Target="../slideLayouts/slideLayout75.xml"/><Relationship Id="rId55"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theme" Target="../theme/theme5.xml"/><Relationship Id="rId1" Type="http://schemas.openxmlformats.org/officeDocument/2006/relationships/slideLayout" Target="../slideLayouts/slideLayout91.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image" Target="../media/image1.emf"/><Relationship Id="rId4" Type="http://schemas.openxmlformats.org/officeDocument/2006/relationships/image" Target="../media/image19.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47" Type="http://schemas.openxmlformats.org/officeDocument/2006/relationships/slideLayout" Target="../slideLayouts/slideLayout140.xml"/><Relationship Id="rId50" Type="http://schemas.openxmlformats.org/officeDocument/2006/relationships/slideLayout" Target="../slideLayouts/slideLayout143.xml"/><Relationship Id="rId55" Type="http://schemas.openxmlformats.org/officeDocument/2006/relationships/slideLayout" Target="../slideLayouts/slideLayout148.xml"/><Relationship Id="rId63" Type="http://schemas.openxmlformats.org/officeDocument/2006/relationships/image" Target="../media/image8.svg"/><Relationship Id="rId7" Type="http://schemas.openxmlformats.org/officeDocument/2006/relationships/slideLayout" Target="../slideLayouts/slideLayout10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9" Type="http://schemas.openxmlformats.org/officeDocument/2006/relationships/slideLayout" Target="../slideLayouts/slideLayout122.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slideLayout" Target="../slideLayouts/slideLayout138.xml"/><Relationship Id="rId53" Type="http://schemas.openxmlformats.org/officeDocument/2006/relationships/slideLayout" Target="../slideLayouts/slideLayout146.xml"/><Relationship Id="rId58" Type="http://schemas.openxmlformats.org/officeDocument/2006/relationships/slideLayout" Target="../slideLayouts/slideLayout151.xml"/><Relationship Id="rId5" Type="http://schemas.openxmlformats.org/officeDocument/2006/relationships/slideLayout" Target="../slideLayouts/slideLayout98.xml"/><Relationship Id="rId61" Type="http://schemas.openxmlformats.org/officeDocument/2006/relationships/theme" Target="../theme/theme7.xml"/><Relationship Id="rId19" Type="http://schemas.openxmlformats.org/officeDocument/2006/relationships/slideLayout" Target="../slideLayouts/slideLayout11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48" Type="http://schemas.openxmlformats.org/officeDocument/2006/relationships/slideLayout" Target="../slideLayouts/slideLayout141.xml"/><Relationship Id="rId56" Type="http://schemas.openxmlformats.org/officeDocument/2006/relationships/slideLayout" Target="../slideLayouts/slideLayout149.xml"/><Relationship Id="rId8" Type="http://schemas.openxmlformats.org/officeDocument/2006/relationships/slideLayout" Target="../slideLayouts/slideLayout101.xml"/><Relationship Id="rId51" Type="http://schemas.openxmlformats.org/officeDocument/2006/relationships/slideLayout" Target="../slideLayouts/slideLayout144.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slideLayout" Target="../slideLayouts/slideLayout139.xml"/><Relationship Id="rId59" Type="http://schemas.openxmlformats.org/officeDocument/2006/relationships/slideLayout" Target="../slideLayouts/slideLayout152.xml"/><Relationship Id="rId20" Type="http://schemas.openxmlformats.org/officeDocument/2006/relationships/slideLayout" Target="../slideLayouts/slideLayout113.xml"/><Relationship Id="rId41" Type="http://schemas.openxmlformats.org/officeDocument/2006/relationships/slideLayout" Target="../slideLayouts/slideLayout134.xml"/><Relationship Id="rId54" Type="http://schemas.openxmlformats.org/officeDocument/2006/relationships/slideLayout" Target="../slideLayouts/slideLayout147.xml"/><Relationship Id="rId62" Type="http://schemas.openxmlformats.org/officeDocument/2006/relationships/image" Target="../media/image7.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slideLayout" Target="../slideLayouts/slideLayout142.xml"/><Relationship Id="rId57" Type="http://schemas.openxmlformats.org/officeDocument/2006/relationships/slideLayout" Target="../slideLayouts/slideLayout150.xml"/><Relationship Id="rId10" Type="http://schemas.openxmlformats.org/officeDocument/2006/relationships/slideLayout" Target="../slideLayouts/slideLayout103.xml"/><Relationship Id="rId31" Type="http://schemas.openxmlformats.org/officeDocument/2006/relationships/slideLayout" Target="../slideLayouts/slideLayout124.xml"/><Relationship Id="rId44" Type="http://schemas.openxmlformats.org/officeDocument/2006/relationships/slideLayout" Target="../slideLayouts/slideLayout137.xml"/><Relationship Id="rId52" Type="http://schemas.openxmlformats.org/officeDocument/2006/relationships/slideLayout" Target="../slideLayouts/slideLayout145.xml"/><Relationship Id="rId60" Type="http://schemas.openxmlformats.org/officeDocument/2006/relationships/slideLayout" Target="../slideLayouts/slideLayout15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64DA95-A96B-884B-AC8C-7DC78C97C952}"/>
              </a:ext>
            </a:extLst>
          </p:cNvPr>
          <p:cNvPicPr>
            <a:picLocks noChangeAspect="1"/>
          </p:cNvPicPr>
          <p:nvPr userDrawn="1"/>
        </p:nvPicPr>
        <p:blipFill>
          <a:blip r:embed="rId4"/>
          <a:stretch>
            <a:fillRect/>
          </a:stretch>
        </p:blipFill>
        <p:spPr>
          <a:xfrm>
            <a:off x="11248621" y="5822402"/>
            <a:ext cx="607516" cy="607516"/>
          </a:xfrm>
          <a:prstGeom prst="rect">
            <a:avLst/>
          </a:prstGeom>
        </p:spPr>
      </p:pic>
    </p:spTree>
    <p:extLst>
      <p:ext uri="{BB962C8B-B14F-4D97-AF65-F5344CB8AC3E}">
        <p14:creationId xmlns:p14="http://schemas.microsoft.com/office/powerpoint/2010/main" val="185823356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8723C9-0FEC-4E41-BF99-93C7CC3FABA3}"/>
              </a:ext>
            </a:extLst>
          </p:cNvPr>
          <p:cNvGraphicFramePr>
            <a:graphicFrameLocks noChangeAspect="1"/>
          </p:cNvGraphicFramePr>
          <p:nvPr userDrawn="1">
            <p:custDataLst>
              <p:tags r:id="rId24"/>
            </p:custDataLst>
            <p:extLst>
              <p:ext uri="{D42A27DB-BD31-4B8C-83A1-F6EECF244321}">
                <p14:modId xmlns:p14="http://schemas.microsoft.com/office/powerpoint/2010/main" val="1551893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73" imgH="476" progId="TCLayout.ActiveDocument.1">
                  <p:embed/>
                </p:oleObj>
              </mc:Choice>
              <mc:Fallback>
                <p:oleObj name="think-cell Slide" r:id="rId25" imgW="473" imgH="476" progId="TCLayout.ActiveDocument.1">
                  <p:embed/>
                  <p:pic>
                    <p:nvPicPr>
                      <p:cNvPr id="3" name="Object 2" hidden="1">
                        <a:extLst>
                          <a:ext uri="{FF2B5EF4-FFF2-40B4-BE49-F238E27FC236}">
                            <a16:creationId xmlns:a16="http://schemas.microsoft.com/office/drawing/2014/main" id="{1B8723C9-0FEC-4E41-BF99-93C7CC3FABA3}"/>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1" name="Title Placeholder 10">
            <a:extLst>
              <a:ext uri="{FF2B5EF4-FFF2-40B4-BE49-F238E27FC236}">
                <a16:creationId xmlns:a16="http://schemas.microsoft.com/office/drawing/2014/main" id="{EB5F2314-DAC1-9543-9739-5DF4903CBCED}"/>
              </a:ext>
            </a:extLst>
          </p:cNvPr>
          <p:cNvSpPr>
            <a:spLocks noGrp="1"/>
          </p:cNvSpPr>
          <p:nvPr>
            <p:ph type="title"/>
          </p:nvPr>
        </p:nvSpPr>
        <p:spPr>
          <a:xfrm>
            <a:off x="526026" y="365125"/>
            <a:ext cx="11026876" cy="618101"/>
          </a:xfrm>
          <a:prstGeom prst="rect">
            <a:avLst/>
          </a:prstGeom>
        </p:spPr>
        <p:txBody>
          <a:bodyPr vert="horz" lIns="0" tIns="0" rIns="0" bIns="0" rtlCol="0" anchor="t">
            <a:normAutofit/>
          </a:bodyPr>
          <a:lstStyle/>
          <a:p>
            <a:endParaRPr lang="en-GB" dirty="0"/>
          </a:p>
        </p:txBody>
      </p:sp>
      <p:sp>
        <p:nvSpPr>
          <p:cNvPr id="2" name="Text Placeholder 1">
            <a:extLst>
              <a:ext uri="{FF2B5EF4-FFF2-40B4-BE49-F238E27FC236}">
                <a16:creationId xmlns:a16="http://schemas.microsoft.com/office/drawing/2014/main" id="{A297BEC2-E82E-2943-AABB-82A8740EEFA8}"/>
              </a:ext>
            </a:extLst>
          </p:cNvPr>
          <p:cNvSpPr>
            <a:spLocks noGrp="1"/>
          </p:cNvSpPr>
          <p:nvPr>
            <p:ph type="body" idx="1"/>
          </p:nvPr>
        </p:nvSpPr>
        <p:spPr>
          <a:xfrm>
            <a:off x="526026" y="1253331"/>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242576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hf hdr="0" dt="0"/>
  <p:txStyles>
    <p:titleStyle>
      <a:lvl1pPr algn="l" defTabSz="914400" rtl="0" eaLnBrk="1" latinLnBrk="0" hangingPunct="1">
        <a:lnSpc>
          <a:spcPct val="90000"/>
        </a:lnSpc>
        <a:spcBef>
          <a:spcPct val="0"/>
        </a:spcBef>
        <a:buNone/>
        <a:defRPr sz="4000" b="0" i="0" kern="1200">
          <a:solidFill>
            <a:schemeClr val="tx1"/>
          </a:solidFill>
          <a:latin typeface="HelveticaNeueLT Pro 65 Md" panose="020B0604020202020204" pitchFamily="34" charset="77"/>
          <a:ea typeface="+mj-ea"/>
          <a:cs typeface="+mj-cs"/>
        </a:defRPr>
      </a:lvl1pPr>
    </p:titleStyle>
    <p:bodyStyle>
      <a:lvl1pPr marL="285750" indent="-285750" algn="l" defTabSz="914400" rtl="0" eaLnBrk="1" latinLnBrk="0" hangingPunct="1">
        <a:lnSpc>
          <a:spcPct val="120000"/>
        </a:lnSpc>
        <a:spcBef>
          <a:spcPts val="1000"/>
        </a:spcBef>
        <a:spcAft>
          <a:spcPts val="600"/>
        </a:spcAft>
        <a:buFont typeface="System Font Regular"/>
        <a:buChar char="–"/>
        <a:defRPr sz="1800" b="0" i="0" kern="1200">
          <a:solidFill>
            <a:schemeClr val="tx1">
              <a:lumMod val="75000"/>
              <a:lumOff val="25000"/>
            </a:schemeClr>
          </a:solidFill>
          <a:latin typeface="HelveticaNeueLT Pro 45 Lt" panose="020B0403020202020204" pitchFamily="34" charset="77"/>
          <a:ea typeface="+mn-ea"/>
          <a:cs typeface="+mn-cs"/>
        </a:defRPr>
      </a:lvl1pPr>
      <a:lvl2pPr marL="685800" indent="-228600" algn="l" defTabSz="914400" rtl="0" eaLnBrk="1" latinLnBrk="0" hangingPunct="1">
        <a:lnSpc>
          <a:spcPct val="120000"/>
        </a:lnSpc>
        <a:spcBef>
          <a:spcPts val="500"/>
        </a:spcBef>
        <a:spcAft>
          <a:spcPts val="600"/>
        </a:spcAft>
        <a:buFont typeface="System Font Regular"/>
        <a:buChar char="–"/>
        <a:defRPr sz="1600" b="0" i="0" kern="1200">
          <a:solidFill>
            <a:schemeClr val="tx1">
              <a:lumMod val="75000"/>
              <a:lumOff val="25000"/>
            </a:schemeClr>
          </a:solidFill>
          <a:latin typeface="HelveticaNeueLT Pro 45 Lt" panose="020B0403020202020204" pitchFamily="34" charset="77"/>
          <a:ea typeface="+mn-ea"/>
          <a:cs typeface="+mn-cs"/>
        </a:defRPr>
      </a:lvl2pPr>
      <a:lvl3pPr marL="1143000" indent="-228600" algn="l" defTabSz="914400" rtl="0" eaLnBrk="1" latinLnBrk="0" hangingPunct="1">
        <a:lnSpc>
          <a:spcPct val="120000"/>
        </a:lnSpc>
        <a:spcBef>
          <a:spcPts val="500"/>
        </a:spcBef>
        <a:spcAft>
          <a:spcPts val="600"/>
        </a:spcAft>
        <a:buFont typeface="System Font Regular"/>
        <a:buChar char="–"/>
        <a:defRPr sz="1600" b="0" i="0" kern="1200">
          <a:solidFill>
            <a:schemeClr val="tx1">
              <a:lumMod val="75000"/>
              <a:lumOff val="25000"/>
            </a:schemeClr>
          </a:solidFill>
          <a:latin typeface="HelveticaNeueLT Pro 45 Lt" panose="020B0403020202020204" pitchFamily="34" charset="77"/>
          <a:ea typeface="+mn-ea"/>
          <a:cs typeface="+mn-cs"/>
        </a:defRPr>
      </a:lvl3pPr>
      <a:lvl4pPr marL="1600200" indent="-228600" algn="l" defTabSz="914400" rtl="0" eaLnBrk="1" latinLnBrk="0" hangingPunct="1">
        <a:lnSpc>
          <a:spcPct val="120000"/>
        </a:lnSpc>
        <a:spcBef>
          <a:spcPts val="500"/>
        </a:spcBef>
        <a:spcAft>
          <a:spcPts val="600"/>
        </a:spcAft>
        <a:buFont typeface="System Font Regular"/>
        <a:buChar char="–"/>
        <a:defRPr sz="1600" b="0" i="0" kern="1200">
          <a:solidFill>
            <a:schemeClr val="tx1">
              <a:lumMod val="75000"/>
              <a:lumOff val="25000"/>
            </a:schemeClr>
          </a:solidFill>
          <a:latin typeface="HelveticaNeueLT Pro 45 Lt" panose="020B0403020202020204" pitchFamily="34" charset="77"/>
          <a:ea typeface="+mn-ea"/>
          <a:cs typeface="+mn-cs"/>
        </a:defRPr>
      </a:lvl4pPr>
      <a:lvl5pPr marL="2057400" indent="-228600" algn="l" defTabSz="914400" rtl="0" eaLnBrk="1" latinLnBrk="0" hangingPunct="1">
        <a:lnSpc>
          <a:spcPct val="120000"/>
        </a:lnSpc>
        <a:spcBef>
          <a:spcPts val="500"/>
        </a:spcBef>
        <a:spcAft>
          <a:spcPts val="600"/>
        </a:spcAft>
        <a:buFont typeface="System Font Regular"/>
        <a:buChar char="–"/>
        <a:defRPr sz="1600" b="0" i="0" kern="1200">
          <a:solidFill>
            <a:schemeClr val="tx1">
              <a:lumMod val="75000"/>
              <a:lumOff val="25000"/>
            </a:schemeClr>
          </a:solidFill>
          <a:latin typeface="HelveticaNeueLT Pro 45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AF7074E-0ADC-F344-9CBC-11838EAB0859}"/>
              </a:ext>
            </a:extLst>
          </p:cNvPr>
          <p:cNvSpPr/>
          <p:nvPr userDrawn="1"/>
        </p:nvSpPr>
        <p:spPr>
          <a:xfrm>
            <a:off x="336852" y="830802"/>
            <a:ext cx="11490714" cy="0"/>
          </a:xfrm>
          <a:prstGeom prst="line">
            <a:avLst/>
          </a:prstGeom>
          <a:ln w="12700">
            <a:solidFill>
              <a:srgbClr val="212E5B"/>
            </a:solidFill>
          </a:ln>
        </p:spPr>
        <p:style>
          <a:lnRef idx="0">
            <a:scrgbClr r="0" g="0" b="0"/>
          </a:lnRef>
          <a:fillRef idx="0">
            <a:scrgbClr r="0" g="0" b="0"/>
          </a:fillRef>
          <a:effectRef idx="0">
            <a:scrgbClr r="0" g="0" b="0"/>
          </a:effectRef>
          <a:fontRef idx="major"/>
        </p:style>
        <p:txBody>
          <a:bodyPr tIns="91439" bIns="91439"/>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6" name="Picture 5">
            <a:extLst>
              <a:ext uri="{FF2B5EF4-FFF2-40B4-BE49-F238E27FC236}">
                <a16:creationId xmlns:a16="http://schemas.microsoft.com/office/drawing/2014/main" id="{4E516BD0-E1C1-D342-B1C8-7C55DF74F465}"/>
              </a:ext>
            </a:extLst>
          </p:cNvPr>
          <p:cNvPicPr>
            <a:picLocks noChangeAspect="1"/>
          </p:cNvPicPr>
          <p:nvPr userDrawn="1"/>
        </p:nvPicPr>
        <p:blipFill>
          <a:blip r:embed="rId3"/>
          <a:stretch>
            <a:fillRect/>
          </a:stretch>
        </p:blipFill>
        <p:spPr>
          <a:xfrm>
            <a:off x="0" y="6217920"/>
            <a:ext cx="12192000" cy="116283"/>
          </a:xfrm>
          <a:prstGeom prst="rect">
            <a:avLst/>
          </a:prstGeom>
        </p:spPr>
      </p:pic>
      <p:sp>
        <p:nvSpPr>
          <p:cNvPr id="7" name="Slide Number">
            <a:extLst>
              <a:ext uri="{FF2B5EF4-FFF2-40B4-BE49-F238E27FC236}">
                <a16:creationId xmlns:a16="http://schemas.microsoft.com/office/drawing/2014/main" id="{0C4A44B9-37C0-3442-94A1-321F7A402572}"/>
              </a:ext>
            </a:extLst>
          </p:cNvPr>
          <p:cNvSpPr txBox="1">
            <a:spLocks noGrp="1"/>
          </p:cNvSpPr>
          <p:nvPr userDrawn="1"/>
        </p:nvSpPr>
        <p:spPr>
          <a:xfrm>
            <a:off x="11562883" y="6412755"/>
            <a:ext cx="449854" cy="353941"/>
          </a:xfrm>
          <a:prstGeom prst="rect">
            <a:avLst/>
          </a:prstGeom>
          <a:ln w="12700">
            <a:miter lim="400000"/>
          </a:ln>
        </p:spPr>
        <p:style>
          <a:lnRef idx="0">
            <a:scrgbClr r="0" g="0" b="0"/>
          </a:lnRef>
          <a:fillRef idx="0">
            <a:scrgbClr r="0" g="0" b="0"/>
          </a:fillRef>
          <a:effectRef idx="0">
            <a:scrgbClr r="0" g="0" b="0"/>
          </a:effectRef>
          <a:fontRef idx="major"/>
        </p:style>
        <p:txBody>
          <a:bodyPr wrap="square" tIns="91439" bIns="9143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fld id="{86CB4B4D-7CA3-9044-876B-883B54F8677D}" type="slidenum">
              <a:rPr sz="1100" b="1" i="0">
                <a:solidFill>
                  <a:srgbClr val="212E5B"/>
                </a:solidFill>
                <a:latin typeface="Arial" panose="020B0604020202020204" pitchFamily="34" charset="0"/>
                <a:cs typeface="Arial" panose="020B0604020202020204" pitchFamily="34" charset="0"/>
              </a:rPr>
              <a:pPr algn="l"/>
              <a:t>‹Nr.›</a:t>
            </a:fld>
            <a:endParaRPr sz="1100" b="1" i="0" dirty="0">
              <a:solidFill>
                <a:srgbClr val="212E5B"/>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C837743-6E25-D646-9ADF-6927311277BA}"/>
              </a:ext>
            </a:extLst>
          </p:cNvPr>
          <p:cNvSpPr/>
          <p:nvPr userDrawn="1"/>
        </p:nvSpPr>
        <p:spPr>
          <a:xfrm>
            <a:off x="5084584" y="6432633"/>
            <a:ext cx="1385316" cy="261610"/>
          </a:xfrm>
          <a:prstGeom prst="rect">
            <a:avLst/>
          </a:prstGeom>
        </p:spPr>
        <p:txBody>
          <a:bodyPr wrap="none">
            <a:spAutoFit/>
          </a:bodyPr>
          <a:lstStyle/>
          <a:p>
            <a:r>
              <a:rPr lang="en-GB" sz="1100" b="0" i="0" dirty="0">
                <a:solidFill>
                  <a:srgbClr val="212E5B"/>
                </a:solidFill>
                <a:latin typeface="Arial" panose="020B0604020202020204" pitchFamily="34" charset="0"/>
                <a:cs typeface="Arial" panose="020B0604020202020204" pitchFamily="34" charset="0"/>
              </a:rPr>
              <a:t>NAA – an overview</a:t>
            </a:r>
            <a:endParaRPr lang="en-US" sz="1100" b="0" i="0" dirty="0">
              <a:solidFill>
                <a:srgbClr val="212E5B"/>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C8BF22-22E4-A744-BFE9-EC7035D18924}"/>
              </a:ext>
            </a:extLst>
          </p:cNvPr>
          <p:cNvPicPr>
            <a:picLocks noChangeAspect="1"/>
          </p:cNvPicPr>
          <p:nvPr userDrawn="1"/>
        </p:nvPicPr>
        <p:blipFill>
          <a:blip r:embed="rId4"/>
          <a:stretch>
            <a:fillRect/>
          </a:stretch>
        </p:blipFill>
        <p:spPr>
          <a:xfrm>
            <a:off x="11407321" y="299471"/>
            <a:ext cx="422774" cy="422774"/>
          </a:xfrm>
          <a:prstGeom prst="rect">
            <a:avLst/>
          </a:prstGeom>
        </p:spPr>
      </p:pic>
      <p:sp>
        <p:nvSpPr>
          <p:cNvPr id="15" name="Global Battery Alliance  Title of Presentation">
            <a:extLst>
              <a:ext uri="{FF2B5EF4-FFF2-40B4-BE49-F238E27FC236}">
                <a16:creationId xmlns:a16="http://schemas.microsoft.com/office/drawing/2014/main" id="{7D851F4E-7770-C840-A26C-672951A5C52E}"/>
              </a:ext>
            </a:extLst>
          </p:cNvPr>
          <p:cNvSpPr txBox="1"/>
          <p:nvPr userDrawn="1"/>
        </p:nvSpPr>
        <p:spPr>
          <a:xfrm>
            <a:off x="236765" y="6394162"/>
            <a:ext cx="2127494" cy="338552"/>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major"/>
        </p:style>
        <p:txBody>
          <a:bodyPr wrap="square" tIns="91439" bIns="9143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defRPr sz="1600" b="1"/>
            </a:pPr>
            <a:r>
              <a:rPr lang="en-GB" sz="1000" b="1" i="0" dirty="0">
                <a:solidFill>
                  <a:srgbClr val="212E5B"/>
                </a:solidFill>
                <a:latin typeface="Arial" panose="020B0604020202020204" pitchFamily="34" charset="0"/>
                <a:cs typeface="Arial" panose="020B0604020202020204" pitchFamily="34" charset="0"/>
              </a:rPr>
              <a:t>NATURE ACTION AGENDA</a:t>
            </a:r>
            <a:endParaRPr sz="1000" b="1" i="0" dirty="0">
              <a:solidFill>
                <a:srgbClr val="212E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874365"/>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769FB3-D6C3-471F-BBAD-84DEBF74C905}"/>
              </a:ext>
            </a:extLst>
          </p:cNvPr>
          <p:cNvGraphicFramePr>
            <a:graphicFrameLocks noChangeAspect="1"/>
          </p:cNvGraphicFramePr>
          <p:nvPr userDrawn="1">
            <p:custDataLst>
              <p:tags r:id="rId67"/>
            </p:custDataLst>
            <p:extLst>
              <p:ext uri="{D42A27DB-BD31-4B8C-83A1-F6EECF244321}">
                <p14:modId xmlns:p14="http://schemas.microsoft.com/office/powerpoint/2010/main" val="2732070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8" imgW="395" imgH="396" progId="TCLayout.ActiveDocument.1">
                  <p:embed/>
                </p:oleObj>
              </mc:Choice>
              <mc:Fallback>
                <p:oleObj name="think-cell Slide" r:id="rId68" imgW="395" imgH="396" progId="TCLayout.ActiveDocument.1">
                  <p:embed/>
                  <p:pic>
                    <p:nvPicPr>
                      <p:cNvPr id="3" name="Object 2" hidden="1">
                        <a:extLst>
                          <a:ext uri="{FF2B5EF4-FFF2-40B4-BE49-F238E27FC236}">
                            <a16:creationId xmlns:a16="http://schemas.microsoft.com/office/drawing/2014/main" id="{46769FB3-D6C3-471F-BBAD-84DEBF74C905}"/>
                          </a:ext>
                        </a:extLst>
                      </p:cNvPr>
                      <p:cNvPicPr/>
                      <p:nvPr/>
                    </p:nvPicPr>
                    <p:blipFill>
                      <a:blip r:embed="rId69"/>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5A646CB-931B-2C48-B6FC-3712129C99A2}"/>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633536A7-FB9D-984B-842C-8562B00837FB}"/>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sp>
        <p:nvSpPr>
          <p:cNvPr id="10" name="Slide Number Placeholder 5">
            <a:extLst>
              <a:ext uri="{FF2B5EF4-FFF2-40B4-BE49-F238E27FC236}">
                <a16:creationId xmlns:a16="http://schemas.microsoft.com/office/drawing/2014/main" id="{624452DD-63F2-B349-A4F7-57854888D607}"/>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pic>
        <p:nvPicPr>
          <p:cNvPr id="11" name="Graphic 10">
            <a:extLst>
              <a:ext uri="{FF2B5EF4-FFF2-40B4-BE49-F238E27FC236}">
                <a16:creationId xmlns:a16="http://schemas.microsoft.com/office/drawing/2014/main" id="{FE2308F9-F2B2-FC45-BC88-F4A70940C831}"/>
              </a:ext>
            </a:extLst>
          </p:cNvPr>
          <p:cNvPicPr>
            <a:picLocks noChangeAspect="1"/>
          </p:cNvPicPr>
          <p:nvPr userDrawn="1"/>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112691" y="202782"/>
            <a:ext cx="514086" cy="324686"/>
          </a:xfrm>
          <a:prstGeom prst="rect">
            <a:avLst/>
          </a:prstGeom>
        </p:spPr>
      </p:pic>
      <p:sp>
        <p:nvSpPr>
          <p:cNvPr id="20" name="Title Placeholder 10">
            <a:extLst>
              <a:ext uri="{FF2B5EF4-FFF2-40B4-BE49-F238E27FC236}">
                <a16:creationId xmlns:a16="http://schemas.microsoft.com/office/drawing/2014/main" id="{883DB6C5-D38C-5443-B48D-CA0472CB8F07}"/>
              </a:ext>
            </a:extLst>
          </p:cNvPr>
          <p:cNvSpPr>
            <a:spLocks noGrp="1"/>
          </p:cNvSpPr>
          <p:nvPr>
            <p:ph type="title"/>
          </p:nvPr>
        </p:nvSpPr>
        <p:spPr>
          <a:xfrm>
            <a:off x="1127124" y="624478"/>
            <a:ext cx="10515599" cy="538058"/>
          </a:xfrm>
          <a:prstGeom prst="rect">
            <a:avLst/>
          </a:prstGeom>
        </p:spPr>
        <p:txBody>
          <a:bodyPr vert="horz" lIns="0" tIns="0" rIns="0" bIns="0" rtlCol="0" anchor="t">
            <a:normAutofit/>
          </a:bodyPr>
          <a:lstStyle/>
          <a:p>
            <a:r>
              <a:rPr lang="en-GB" dirty="0"/>
              <a:t>Click to edit Master title style</a:t>
            </a:r>
          </a:p>
        </p:txBody>
      </p:sp>
      <p:sp>
        <p:nvSpPr>
          <p:cNvPr id="22" name="Text Placeholder 21">
            <a:extLst>
              <a:ext uri="{FF2B5EF4-FFF2-40B4-BE49-F238E27FC236}">
                <a16:creationId xmlns:a16="http://schemas.microsoft.com/office/drawing/2014/main" id="{DD744A4B-29A3-FE49-8358-E882B923B688}"/>
              </a:ext>
            </a:extLst>
          </p:cNvPr>
          <p:cNvSpPr>
            <a:spLocks noGrp="1"/>
          </p:cNvSpPr>
          <p:nvPr>
            <p:ph type="body" idx="1"/>
          </p:nvPr>
        </p:nvSpPr>
        <p:spPr>
          <a:xfrm>
            <a:off x="1127125" y="1426029"/>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2978000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Lst>
  <p:hf hdr="0" dt="0"/>
  <p:txStyles>
    <p:titleStyle>
      <a:lvl1pPr algn="l" defTabSz="914400" rtl="0" eaLnBrk="1" latinLnBrk="0" hangingPunct="1">
        <a:lnSpc>
          <a:spcPct val="90000"/>
        </a:lnSpc>
        <a:spcBef>
          <a:spcPct val="0"/>
        </a:spcBef>
        <a:buNone/>
        <a:defRPr sz="3800" kern="1200">
          <a:solidFill>
            <a:schemeClr val="tx1">
              <a:lumMod val="95000"/>
              <a:lumOff val="5000"/>
            </a:schemeClr>
          </a:solidFill>
          <a:latin typeface="HelveticaNeueLT Pro 65 Md" panose="020B0604020202020204" pitchFamily="34" charset="77"/>
          <a:ea typeface="+mj-ea"/>
          <a:cs typeface="+mj-cs"/>
        </a:defRPr>
      </a:lvl1pPr>
    </p:titleStyle>
    <p:bodyStyle>
      <a:lvl1pPr marL="268288" indent="-268288" algn="l" defTabSz="914400" rtl="0" eaLnBrk="1" latinLnBrk="0" hangingPunct="1">
        <a:lnSpc>
          <a:spcPct val="120000"/>
        </a:lnSpc>
        <a:spcBef>
          <a:spcPts val="1000"/>
        </a:spcBef>
        <a:spcAft>
          <a:spcPts val="600"/>
        </a:spcAft>
        <a:buClr>
          <a:schemeClr val="tx1">
            <a:lumMod val="85000"/>
            <a:lumOff val="15000"/>
          </a:schemeClr>
        </a:buClr>
        <a:buSzPct val="100000"/>
        <a:buFont typeface="System Font Regular"/>
        <a:buChar char="–"/>
        <a:tabLst/>
        <a:defRPr sz="1800" b="0" i="0" kern="1200">
          <a:solidFill>
            <a:schemeClr val="tx1">
              <a:lumMod val="85000"/>
              <a:lumOff val="15000"/>
            </a:schemeClr>
          </a:solidFill>
          <a:latin typeface="HelveticaNeueLT Pro 45 Lt" panose="020B0403020202020204" pitchFamily="34" charset="77"/>
          <a:ea typeface="+mn-ea"/>
          <a:cs typeface="+mn-cs"/>
        </a:defRPr>
      </a:lvl1pPr>
      <a:lvl2pPr marL="6858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600" b="0" i="0" kern="1200">
          <a:solidFill>
            <a:schemeClr val="tx1">
              <a:lumMod val="85000"/>
              <a:lumOff val="15000"/>
            </a:schemeClr>
          </a:solidFill>
          <a:latin typeface="HelveticaNeueLT Pro 45 Lt" panose="020B0403020202020204" pitchFamily="34" charset="77"/>
          <a:ea typeface="+mn-ea"/>
          <a:cs typeface="+mn-cs"/>
        </a:defRPr>
      </a:lvl2pPr>
      <a:lvl3pPr marL="11430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400" b="0" i="0" kern="1200">
          <a:solidFill>
            <a:schemeClr val="tx1">
              <a:lumMod val="85000"/>
              <a:lumOff val="15000"/>
            </a:schemeClr>
          </a:solidFill>
          <a:latin typeface="HelveticaNeueLT Pro 45 Lt" panose="020B0403020202020204" pitchFamily="34" charset="77"/>
          <a:ea typeface="+mn-ea"/>
          <a:cs typeface="+mn-cs"/>
        </a:defRPr>
      </a:lvl3pPr>
      <a:lvl4pPr marL="16002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200" b="0" i="0" kern="1200">
          <a:solidFill>
            <a:schemeClr val="tx1">
              <a:lumMod val="85000"/>
              <a:lumOff val="15000"/>
            </a:schemeClr>
          </a:solidFill>
          <a:latin typeface="HelveticaNeueLT Pro 45 Lt" panose="020B0403020202020204" pitchFamily="34" charset="77"/>
          <a:ea typeface="+mn-ea"/>
          <a:cs typeface="+mn-cs"/>
        </a:defRPr>
      </a:lvl4pPr>
      <a:lvl5pPr marL="20574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200" b="0" i="0" kern="1200">
          <a:solidFill>
            <a:schemeClr val="tx1">
              <a:lumMod val="85000"/>
              <a:lumOff val="15000"/>
            </a:schemeClr>
          </a:solidFill>
          <a:latin typeface="HelveticaNeueLT Pro 45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33">
          <p15:clr>
            <a:srgbClr val="F26B43"/>
          </p15:clr>
        </p15:guide>
        <p15:guide id="3" orient="horz" pos="164">
          <p15:clr>
            <a:srgbClr val="F26B43"/>
          </p15:clr>
        </p15:guide>
        <p15:guide id="5" pos="710">
          <p15:clr>
            <a:srgbClr val="F26B43"/>
          </p15:clr>
        </p15:guide>
        <p15:guide id="6" orient="horz" pos="4065">
          <p15:clr>
            <a:srgbClr val="F26B43"/>
          </p15:clr>
        </p15:guide>
        <p15:guide id="7" pos="4067">
          <p15:clr>
            <a:srgbClr val="F26B43"/>
          </p15:clr>
        </p15:guide>
        <p15:guide id="8" orient="horz" pos="1071">
          <p15:clr>
            <a:srgbClr val="F26B43"/>
          </p15:clr>
        </p15:guide>
        <p15:guide id="9" orient="horz" pos="890">
          <p15:clr>
            <a:srgbClr val="F26B43"/>
          </p15:clr>
        </p15:guide>
        <p15:guide id="10" orient="horz" pos="731">
          <p15:clr>
            <a:srgbClr val="F26B43"/>
          </p15:clr>
        </p15:guide>
        <p15:guide id="11" pos="461">
          <p15:clr>
            <a:srgbClr val="F26B43"/>
          </p15:clr>
        </p15:guide>
        <p15:guide id="12" orient="horz" pos="41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AF7074E-0ADC-F344-9CBC-11838EAB0859}"/>
              </a:ext>
            </a:extLst>
          </p:cNvPr>
          <p:cNvSpPr/>
          <p:nvPr userDrawn="1"/>
        </p:nvSpPr>
        <p:spPr>
          <a:xfrm>
            <a:off x="336852" y="830802"/>
            <a:ext cx="11490714" cy="0"/>
          </a:xfrm>
          <a:prstGeom prst="line">
            <a:avLst/>
          </a:prstGeom>
          <a:ln w="12700">
            <a:solidFill>
              <a:srgbClr val="212E5B"/>
            </a:solidFill>
          </a:ln>
        </p:spPr>
        <p:style>
          <a:lnRef idx="0">
            <a:scrgbClr r="0" g="0" b="0"/>
          </a:lnRef>
          <a:fillRef idx="0">
            <a:scrgbClr r="0" g="0" b="0"/>
          </a:fillRef>
          <a:effectRef idx="0">
            <a:scrgbClr r="0" g="0" b="0"/>
          </a:effectRef>
          <a:fontRef idx="major"/>
        </p:style>
        <p:txBody>
          <a:bodyPr tIns="91439" bIns="91439"/>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6" name="Picture 5">
            <a:extLst>
              <a:ext uri="{FF2B5EF4-FFF2-40B4-BE49-F238E27FC236}">
                <a16:creationId xmlns:a16="http://schemas.microsoft.com/office/drawing/2014/main" id="{4E516BD0-E1C1-D342-B1C8-7C55DF74F4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17920"/>
            <a:ext cx="12192000" cy="116283"/>
          </a:xfrm>
          <a:prstGeom prst="rect">
            <a:avLst/>
          </a:prstGeom>
        </p:spPr>
      </p:pic>
      <p:sp>
        <p:nvSpPr>
          <p:cNvPr id="7" name="Slide Number">
            <a:extLst>
              <a:ext uri="{FF2B5EF4-FFF2-40B4-BE49-F238E27FC236}">
                <a16:creationId xmlns:a16="http://schemas.microsoft.com/office/drawing/2014/main" id="{0C4A44B9-37C0-3442-94A1-321F7A402572}"/>
              </a:ext>
            </a:extLst>
          </p:cNvPr>
          <p:cNvSpPr txBox="1">
            <a:spLocks noGrp="1"/>
          </p:cNvSpPr>
          <p:nvPr userDrawn="1"/>
        </p:nvSpPr>
        <p:spPr>
          <a:xfrm>
            <a:off x="11562883" y="6412755"/>
            <a:ext cx="449854" cy="353941"/>
          </a:xfrm>
          <a:prstGeom prst="rect">
            <a:avLst/>
          </a:prstGeom>
          <a:ln w="12700">
            <a:miter lim="400000"/>
          </a:ln>
        </p:spPr>
        <p:style>
          <a:lnRef idx="0">
            <a:scrgbClr r="0" g="0" b="0"/>
          </a:lnRef>
          <a:fillRef idx="0">
            <a:scrgbClr r="0" g="0" b="0"/>
          </a:fillRef>
          <a:effectRef idx="0">
            <a:scrgbClr r="0" g="0" b="0"/>
          </a:effectRef>
          <a:fontRef idx="major"/>
        </p:style>
        <p:txBody>
          <a:bodyPr wrap="square" tIns="91439" bIns="9143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fld id="{86CB4B4D-7CA3-9044-876B-883B54F8677D}" type="slidenum">
              <a:rPr sz="1100">
                <a:solidFill>
                  <a:srgbClr val="212E5B"/>
                </a:solidFill>
                <a:latin typeface="Museo 500" panose="02000000000000000000" pitchFamily="2" charset="77"/>
              </a:rPr>
              <a:pPr algn="l"/>
              <a:t>‹Nr.›</a:t>
            </a:fld>
            <a:endParaRPr sz="1100" dirty="0">
              <a:solidFill>
                <a:srgbClr val="212E5B"/>
              </a:solidFill>
              <a:latin typeface="Museo 500" panose="02000000000000000000" pitchFamily="2" charset="77"/>
            </a:endParaRPr>
          </a:p>
        </p:txBody>
      </p:sp>
      <p:sp>
        <p:nvSpPr>
          <p:cNvPr id="10" name="Rectangle 9">
            <a:extLst>
              <a:ext uri="{FF2B5EF4-FFF2-40B4-BE49-F238E27FC236}">
                <a16:creationId xmlns:a16="http://schemas.microsoft.com/office/drawing/2014/main" id="{8C837743-6E25-D646-9ADF-6927311277BA}"/>
              </a:ext>
            </a:extLst>
          </p:cNvPr>
          <p:cNvSpPr/>
          <p:nvPr userDrawn="1"/>
        </p:nvSpPr>
        <p:spPr>
          <a:xfrm>
            <a:off x="5084584" y="6432633"/>
            <a:ext cx="2024913" cy="261610"/>
          </a:xfrm>
          <a:prstGeom prst="rect">
            <a:avLst/>
          </a:prstGeom>
        </p:spPr>
        <p:txBody>
          <a:bodyPr wrap="none">
            <a:spAutoFit/>
          </a:bodyPr>
          <a:lstStyle/>
          <a:p>
            <a:r>
              <a:rPr lang="en-GB" sz="1100" b="0" i="0" dirty="0">
                <a:solidFill>
                  <a:srgbClr val="212E5B"/>
                </a:solidFill>
                <a:latin typeface="Helvetica Neue LT Std 45 Light" panose="020B0403020202020204" pitchFamily="34" charset="77"/>
              </a:rPr>
              <a:t>Title of Presentation goes here</a:t>
            </a:r>
            <a:endParaRPr lang="en-US" sz="1100" b="0" i="0" dirty="0">
              <a:solidFill>
                <a:srgbClr val="212E5B"/>
              </a:solidFill>
              <a:latin typeface="Helvetica Neue LT Std 45 Light" panose="020B0403020202020204" pitchFamily="34" charset="77"/>
            </a:endParaRPr>
          </a:p>
        </p:txBody>
      </p:sp>
      <p:pic>
        <p:nvPicPr>
          <p:cNvPr id="5" name="Picture 4">
            <a:extLst>
              <a:ext uri="{FF2B5EF4-FFF2-40B4-BE49-F238E27FC236}">
                <a16:creationId xmlns:a16="http://schemas.microsoft.com/office/drawing/2014/main" id="{21C8BF22-22E4-A744-BFE9-EC7035D189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7321" y="299471"/>
            <a:ext cx="422774" cy="422774"/>
          </a:xfrm>
          <a:prstGeom prst="rect">
            <a:avLst/>
          </a:prstGeom>
        </p:spPr>
      </p:pic>
      <p:sp>
        <p:nvSpPr>
          <p:cNvPr id="15" name="Global Battery Alliance  Title of Presentation">
            <a:extLst>
              <a:ext uri="{FF2B5EF4-FFF2-40B4-BE49-F238E27FC236}">
                <a16:creationId xmlns:a16="http://schemas.microsoft.com/office/drawing/2014/main" id="{7D851F4E-7770-C840-A26C-672951A5C52E}"/>
              </a:ext>
            </a:extLst>
          </p:cNvPr>
          <p:cNvSpPr txBox="1"/>
          <p:nvPr userDrawn="1"/>
        </p:nvSpPr>
        <p:spPr>
          <a:xfrm>
            <a:off x="236765" y="6394162"/>
            <a:ext cx="2127494" cy="338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style>
          <a:lnRef idx="0">
            <a:scrgbClr r="0" g="0" b="0"/>
          </a:lnRef>
          <a:fillRef idx="0">
            <a:scrgbClr r="0" g="0" b="0"/>
          </a:fillRef>
          <a:effectRef idx="0">
            <a:scrgbClr r="0" g="0" b="0"/>
          </a:effectRef>
          <a:fontRef idx="major"/>
        </p:style>
        <p:txBody>
          <a:bodyPr wrap="square" tIns="91439" bIns="9143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defRPr sz="1600" b="1"/>
            </a:pPr>
            <a:r>
              <a:rPr lang="en-GB" sz="1000" b="1" i="0" dirty="0">
                <a:solidFill>
                  <a:srgbClr val="212E5B"/>
                </a:solidFill>
                <a:latin typeface="Museo 700" panose="02000000000000000000" pitchFamily="2" charset="77"/>
              </a:rPr>
              <a:t>NATURE ACTION AGENDA</a:t>
            </a:r>
            <a:endParaRPr sz="1000" b="1" i="0" dirty="0">
              <a:solidFill>
                <a:srgbClr val="212E5B"/>
              </a:solidFill>
              <a:latin typeface="Museo 700" panose="02000000000000000000" pitchFamily="2" charset="77"/>
            </a:endParaRPr>
          </a:p>
        </p:txBody>
      </p:sp>
    </p:spTree>
    <p:extLst>
      <p:ext uri="{BB962C8B-B14F-4D97-AF65-F5344CB8AC3E}">
        <p14:creationId xmlns:p14="http://schemas.microsoft.com/office/powerpoint/2010/main" val="3641016885"/>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AF7074E-0ADC-F344-9CBC-11838EAB0859}"/>
              </a:ext>
            </a:extLst>
          </p:cNvPr>
          <p:cNvSpPr/>
          <p:nvPr userDrawn="1"/>
        </p:nvSpPr>
        <p:spPr>
          <a:xfrm>
            <a:off x="336852" y="830802"/>
            <a:ext cx="11490714" cy="0"/>
          </a:xfrm>
          <a:prstGeom prst="line">
            <a:avLst/>
          </a:prstGeom>
          <a:ln w="12700">
            <a:solidFill>
              <a:srgbClr val="212E5B"/>
            </a:solidFill>
          </a:ln>
        </p:spPr>
        <p:style>
          <a:lnRef idx="0">
            <a:scrgbClr r="0" g="0" b="0"/>
          </a:lnRef>
          <a:fillRef idx="0">
            <a:scrgbClr r="0" g="0" b="0"/>
          </a:fillRef>
          <a:effectRef idx="0">
            <a:scrgbClr r="0" g="0" b="0"/>
          </a:effectRef>
          <a:fontRef idx="major"/>
        </p:style>
        <p:txBody>
          <a:bodyPr tIns="91439" bIns="91439"/>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6" name="Picture 5">
            <a:extLst>
              <a:ext uri="{FF2B5EF4-FFF2-40B4-BE49-F238E27FC236}">
                <a16:creationId xmlns:a16="http://schemas.microsoft.com/office/drawing/2014/main" id="{4E516BD0-E1C1-D342-B1C8-7C55DF74F465}"/>
              </a:ext>
            </a:extLst>
          </p:cNvPr>
          <p:cNvPicPr>
            <a:picLocks noChangeAspect="1"/>
          </p:cNvPicPr>
          <p:nvPr userDrawn="1"/>
        </p:nvPicPr>
        <p:blipFill>
          <a:blip r:embed="rId4"/>
          <a:stretch>
            <a:fillRect/>
          </a:stretch>
        </p:blipFill>
        <p:spPr>
          <a:xfrm>
            <a:off x="0" y="6217920"/>
            <a:ext cx="12192000" cy="116283"/>
          </a:xfrm>
          <a:prstGeom prst="rect">
            <a:avLst/>
          </a:prstGeom>
        </p:spPr>
      </p:pic>
      <p:sp>
        <p:nvSpPr>
          <p:cNvPr id="7" name="Slide Number">
            <a:extLst>
              <a:ext uri="{FF2B5EF4-FFF2-40B4-BE49-F238E27FC236}">
                <a16:creationId xmlns:a16="http://schemas.microsoft.com/office/drawing/2014/main" id="{0C4A44B9-37C0-3442-94A1-321F7A402572}"/>
              </a:ext>
            </a:extLst>
          </p:cNvPr>
          <p:cNvSpPr txBox="1">
            <a:spLocks noGrp="1"/>
          </p:cNvSpPr>
          <p:nvPr userDrawn="1"/>
        </p:nvSpPr>
        <p:spPr>
          <a:xfrm>
            <a:off x="11562883" y="6412755"/>
            <a:ext cx="449854" cy="353941"/>
          </a:xfrm>
          <a:prstGeom prst="rect">
            <a:avLst/>
          </a:prstGeom>
          <a:ln w="12700">
            <a:miter lim="400000"/>
          </a:ln>
        </p:spPr>
        <p:style>
          <a:lnRef idx="0">
            <a:scrgbClr r="0" g="0" b="0"/>
          </a:lnRef>
          <a:fillRef idx="0">
            <a:scrgbClr r="0" g="0" b="0"/>
          </a:fillRef>
          <a:effectRef idx="0">
            <a:scrgbClr r="0" g="0" b="0"/>
          </a:effectRef>
          <a:fontRef idx="major"/>
        </p:style>
        <p:txBody>
          <a:bodyPr wrap="square" tIns="91439" bIns="9143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fld id="{86CB4B4D-7CA3-9044-876B-883B54F8677D}" type="slidenum">
              <a:rPr sz="1100" b="1" i="0">
                <a:solidFill>
                  <a:srgbClr val="212E5B"/>
                </a:solidFill>
                <a:latin typeface="Arial" panose="020B0604020202020204" pitchFamily="34" charset="0"/>
                <a:cs typeface="Arial" panose="020B0604020202020204" pitchFamily="34" charset="0"/>
              </a:rPr>
              <a:pPr algn="l"/>
              <a:t>‹Nr.›</a:t>
            </a:fld>
            <a:endParaRPr sz="1100" b="1" i="0" dirty="0">
              <a:solidFill>
                <a:srgbClr val="212E5B"/>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C8BF22-22E4-A744-BFE9-EC7035D18924}"/>
              </a:ext>
            </a:extLst>
          </p:cNvPr>
          <p:cNvPicPr>
            <a:picLocks noChangeAspect="1"/>
          </p:cNvPicPr>
          <p:nvPr userDrawn="1"/>
        </p:nvPicPr>
        <p:blipFill>
          <a:blip r:embed="rId5"/>
          <a:stretch>
            <a:fillRect/>
          </a:stretch>
        </p:blipFill>
        <p:spPr>
          <a:xfrm>
            <a:off x="11407321" y="299471"/>
            <a:ext cx="422774" cy="422774"/>
          </a:xfrm>
          <a:prstGeom prst="rect">
            <a:avLst/>
          </a:prstGeom>
        </p:spPr>
      </p:pic>
      <p:sp>
        <p:nvSpPr>
          <p:cNvPr id="15" name="Global Battery Alliance  Title of Presentation">
            <a:extLst>
              <a:ext uri="{FF2B5EF4-FFF2-40B4-BE49-F238E27FC236}">
                <a16:creationId xmlns:a16="http://schemas.microsoft.com/office/drawing/2014/main" id="{7D851F4E-7770-C840-A26C-672951A5C52E}"/>
              </a:ext>
            </a:extLst>
          </p:cNvPr>
          <p:cNvSpPr txBox="1"/>
          <p:nvPr userDrawn="1"/>
        </p:nvSpPr>
        <p:spPr>
          <a:xfrm>
            <a:off x="236765" y="6394162"/>
            <a:ext cx="2127494" cy="338552"/>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major"/>
        </p:style>
        <p:txBody>
          <a:bodyPr wrap="square" tIns="91439" bIns="9143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defRPr sz="1600" b="1"/>
            </a:pPr>
            <a:r>
              <a:rPr lang="en-GB" sz="1000" b="1" i="0" dirty="0">
                <a:solidFill>
                  <a:srgbClr val="212E5B"/>
                </a:solidFill>
                <a:latin typeface="Arial" panose="020B0604020202020204" pitchFamily="34" charset="0"/>
                <a:cs typeface="Arial" panose="020B0604020202020204" pitchFamily="34" charset="0"/>
              </a:rPr>
              <a:t>NATURE ACTION AGENDA</a:t>
            </a:r>
            <a:endParaRPr sz="1000" b="1" i="0" dirty="0">
              <a:solidFill>
                <a:srgbClr val="212E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080282"/>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A646CB-931B-2C48-B6FC-3712129C99A2}"/>
              </a:ext>
            </a:extLst>
          </p:cNvPr>
          <p:cNvSpPr/>
          <p:nvPr userDrawn="1"/>
        </p:nvSpPr>
        <p:spPr>
          <a:xfrm>
            <a:off x="0" y="0"/>
            <a:ext cx="7394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633536A7-FB9D-984B-842C-8562B00837FB}"/>
              </a:ext>
            </a:extLst>
          </p:cNvPr>
          <p:cNvSpPr>
            <a:spLocks noGrp="1"/>
          </p:cNvSpPr>
          <p:nvPr>
            <p:ph type="ftr" sz="quarter" idx="3"/>
          </p:nvPr>
        </p:nvSpPr>
        <p:spPr>
          <a:xfrm rot="16200000">
            <a:off x="-1341173" y="4344056"/>
            <a:ext cx="3421816" cy="185381"/>
          </a:xfrm>
          <a:prstGeom prst="rect">
            <a:avLst/>
          </a:prstGeom>
        </p:spPr>
        <p:txBody>
          <a:bodyPr vert="horz" lIns="0" tIns="0" rIns="0" bIns="0" rtlCol="0" anchor="ctr"/>
          <a:lstStyle>
            <a:lvl1pPr algn="l">
              <a:defRPr sz="1000" b="0" i="0" baseline="0">
                <a:solidFill>
                  <a:schemeClr val="tx1">
                    <a:lumMod val="65000"/>
                    <a:lumOff val="35000"/>
                  </a:schemeClr>
                </a:solidFill>
                <a:latin typeface="HelveticaNeueLT Pro 45 Lt" panose="020B0403020202020204" pitchFamily="34" charset="77"/>
              </a:defRPr>
            </a:lvl1pPr>
          </a:lstStyle>
          <a:p>
            <a:r>
              <a:rPr lang="en-GB"/>
              <a:t>Presentation Title Lorem Ipsum</a:t>
            </a:r>
            <a:endParaRPr lang="en-GB" dirty="0"/>
          </a:p>
        </p:txBody>
      </p:sp>
      <p:sp>
        <p:nvSpPr>
          <p:cNvPr id="10" name="Slide Number Placeholder 5">
            <a:extLst>
              <a:ext uri="{FF2B5EF4-FFF2-40B4-BE49-F238E27FC236}">
                <a16:creationId xmlns:a16="http://schemas.microsoft.com/office/drawing/2014/main" id="{624452DD-63F2-B349-A4F7-57854888D607}"/>
              </a:ext>
            </a:extLst>
          </p:cNvPr>
          <p:cNvSpPr>
            <a:spLocks noGrp="1"/>
          </p:cNvSpPr>
          <p:nvPr>
            <p:ph type="sldNum" sz="quarter" idx="4"/>
          </p:nvPr>
        </p:nvSpPr>
        <p:spPr>
          <a:xfrm>
            <a:off x="223155" y="6378273"/>
            <a:ext cx="293159" cy="185381"/>
          </a:xfrm>
          <a:prstGeom prst="rect">
            <a:avLst/>
          </a:prstGeom>
        </p:spPr>
        <p:txBody>
          <a:bodyPr vert="horz" lIns="0" tIns="0" rIns="0" bIns="0" rtlCol="0" anchor="b"/>
          <a:lstStyle>
            <a:lvl1pPr algn="ctr">
              <a:defRPr sz="1050" b="0" i="0" baseline="0">
                <a:solidFill>
                  <a:schemeClr val="tx1">
                    <a:lumMod val="65000"/>
                    <a:lumOff val="35000"/>
                  </a:schemeClr>
                </a:solidFill>
                <a:latin typeface="HelveticaNeueLT Pro 45 Lt" panose="020B0403020202020204" pitchFamily="34" charset="77"/>
              </a:defRPr>
            </a:lvl1pPr>
          </a:lstStyle>
          <a:p>
            <a:fld id="{688B6F67-75A5-D649-ADAF-0A192DC81B37}" type="slidenum">
              <a:rPr lang="en-GB" smtClean="0"/>
              <a:pPr/>
              <a:t>‹Nr.›</a:t>
            </a:fld>
            <a:endParaRPr lang="en-GB" dirty="0"/>
          </a:p>
        </p:txBody>
      </p:sp>
      <p:pic>
        <p:nvPicPr>
          <p:cNvPr id="11" name="Graphic 10">
            <a:extLst>
              <a:ext uri="{FF2B5EF4-FFF2-40B4-BE49-F238E27FC236}">
                <a16:creationId xmlns:a16="http://schemas.microsoft.com/office/drawing/2014/main" id="{FE2308F9-F2B2-FC45-BC88-F4A70940C831}"/>
              </a:ext>
            </a:extLst>
          </p:cNvPr>
          <p:cNvPicPr>
            <a:picLocks noChangeAspect="1"/>
          </p:cNvPicPr>
          <p:nvPr userDrawn="1"/>
        </p:nvPicPr>
        <p:blipFill>
          <a:blip r:embed="rId62" cstate="email">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112691" y="202782"/>
            <a:ext cx="514086" cy="324686"/>
          </a:xfrm>
          <a:prstGeom prst="rect">
            <a:avLst/>
          </a:prstGeom>
        </p:spPr>
      </p:pic>
      <p:sp>
        <p:nvSpPr>
          <p:cNvPr id="20" name="Title Placeholder 10">
            <a:extLst>
              <a:ext uri="{FF2B5EF4-FFF2-40B4-BE49-F238E27FC236}">
                <a16:creationId xmlns:a16="http://schemas.microsoft.com/office/drawing/2014/main" id="{883DB6C5-D38C-5443-B48D-CA0472CB8F07}"/>
              </a:ext>
            </a:extLst>
          </p:cNvPr>
          <p:cNvSpPr>
            <a:spLocks noGrp="1"/>
          </p:cNvSpPr>
          <p:nvPr>
            <p:ph type="title"/>
          </p:nvPr>
        </p:nvSpPr>
        <p:spPr>
          <a:xfrm>
            <a:off x="1127124" y="624478"/>
            <a:ext cx="10515599" cy="538058"/>
          </a:xfrm>
          <a:prstGeom prst="rect">
            <a:avLst/>
          </a:prstGeom>
        </p:spPr>
        <p:txBody>
          <a:bodyPr vert="horz" lIns="0" tIns="0" rIns="0" bIns="0" rtlCol="0" anchor="t">
            <a:normAutofit/>
          </a:bodyPr>
          <a:lstStyle/>
          <a:p>
            <a:r>
              <a:rPr lang="en-GB" dirty="0"/>
              <a:t>Click to edit Master title style</a:t>
            </a:r>
          </a:p>
        </p:txBody>
      </p:sp>
      <p:sp>
        <p:nvSpPr>
          <p:cNvPr id="22" name="Text Placeholder 21">
            <a:extLst>
              <a:ext uri="{FF2B5EF4-FFF2-40B4-BE49-F238E27FC236}">
                <a16:creationId xmlns:a16="http://schemas.microsoft.com/office/drawing/2014/main" id="{DD744A4B-29A3-FE49-8358-E882B923B688}"/>
              </a:ext>
            </a:extLst>
          </p:cNvPr>
          <p:cNvSpPr>
            <a:spLocks noGrp="1"/>
          </p:cNvSpPr>
          <p:nvPr>
            <p:ph type="body" idx="1"/>
          </p:nvPr>
        </p:nvSpPr>
        <p:spPr>
          <a:xfrm>
            <a:off x="1127125" y="1426029"/>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1741792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 id="2147483813" r:id="rId42"/>
    <p:sldLayoutId id="2147483814" r:id="rId43"/>
    <p:sldLayoutId id="2147483815" r:id="rId44"/>
    <p:sldLayoutId id="2147483816" r:id="rId45"/>
    <p:sldLayoutId id="2147483817" r:id="rId46"/>
    <p:sldLayoutId id="2147483818" r:id="rId47"/>
    <p:sldLayoutId id="2147483819" r:id="rId48"/>
    <p:sldLayoutId id="2147483820" r:id="rId49"/>
    <p:sldLayoutId id="2147483821" r:id="rId50"/>
    <p:sldLayoutId id="2147483822" r:id="rId51"/>
    <p:sldLayoutId id="2147483823" r:id="rId52"/>
    <p:sldLayoutId id="2147483824" r:id="rId53"/>
    <p:sldLayoutId id="2147483825" r:id="rId54"/>
    <p:sldLayoutId id="2147483826" r:id="rId55"/>
    <p:sldLayoutId id="2147483827" r:id="rId56"/>
    <p:sldLayoutId id="2147483828" r:id="rId57"/>
    <p:sldLayoutId id="2147483829" r:id="rId58"/>
    <p:sldLayoutId id="2147483830" r:id="rId59"/>
    <p:sldLayoutId id="2147483831" r:id="rId60"/>
  </p:sldLayoutIdLst>
  <p:hf hdr="0" dt="0"/>
  <p:txStyles>
    <p:titleStyle>
      <a:lvl1pPr algn="l" defTabSz="914400" rtl="0" eaLnBrk="1" latinLnBrk="0" hangingPunct="1">
        <a:lnSpc>
          <a:spcPct val="90000"/>
        </a:lnSpc>
        <a:spcBef>
          <a:spcPct val="0"/>
        </a:spcBef>
        <a:buNone/>
        <a:defRPr sz="3800" kern="1200">
          <a:solidFill>
            <a:schemeClr val="tx1">
              <a:lumMod val="95000"/>
              <a:lumOff val="5000"/>
            </a:schemeClr>
          </a:solidFill>
          <a:latin typeface="HelveticaNeueLT Pro 65 Md" panose="020B0604020202020204" pitchFamily="34" charset="77"/>
          <a:ea typeface="+mj-ea"/>
          <a:cs typeface="+mj-cs"/>
        </a:defRPr>
      </a:lvl1pPr>
    </p:titleStyle>
    <p:bodyStyle>
      <a:lvl1pPr marL="268288" indent="-268288" algn="l" defTabSz="914400" rtl="0" eaLnBrk="1" latinLnBrk="0" hangingPunct="1">
        <a:lnSpc>
          <a:spcPct val="120000"/>
        </a:lnSpc>
        <a:spcBef>
          <a:spcPts val="1000"/>
        </a:spcBef>
        <a:spcAft>
          <a:spcPts val="600"/>
        </a:spcAft>
        <a:buClr>
          <a:schemeClr val="tx1">
            <a:lumMod val="85000"/>
            <a:lumOff val="15000"/>
          </a:schemeClr>
        </a:buClr>
        <a:buSzPct val="100000"/>
        <a:buFont typeface="System Font Regular"/>
        <a:buChar char="–"/>
        <a:tabLst/>
        <a:defRPr sz="1800" b="0" i="0" kern="1200">
          <a:solidFill>
            <a:schemeClr val="tx1">
              <a:lumMod val="85000"/>
              <a:lumOff val="15000"/>
            </a:schemeClr>
          </a:solidFill>
          <a:latin typeface="HelveticaNeueLT Pro 45 Lt" panose="020B0403020202020204" pitchFamily="34" charset="77"/>
          <a:ea typeface="+mn-ea"/>
          <a:cs typeface="+mn-cs"/>
        </a:defRPr>
      </a:lvl1pPr>
      <a:lvl2pPr marL="6858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600" b="0" i="0" kern="1200">
          <a:solidFill>
            <a:schemeClr val="tx1">
              <a:lumMod val="85000"/>
              <a:lumOff val="15000"/>
            </a:schemeClr>
          </a:solidFill>
          <a:latin typeface="HelveticaNeueLT Pro 45 Lt" panose="020B0403020202020204" pitchFamily="34" charset="77"/>
          <a:ea typeface="+mn-ea"/>
          <a:cs typeface="+mn-cs"/>
        </a:defRPr>
      </a:lvl2pPr>
      <a:lvl3pPr marL="11430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400" b="0" i="0" kern="1200">
          <a:solidFill>
            <a:schemeClr val="tx1">
              <a:lumMod val="85000"/>
              <a:lumOff val="15000"/>
            </a:schemeClr>
          </a:solidFill>
          <a:latin typeface="HelveticaNeueLT Pro 45 Lt" panose="020B0403020202020204" pitchFamily="34" charset="77"/>
          <a:ea typeface="+mn-ea"/>
          <a:cs typeface="+mn-cs"/>
        </a:defRPr>
      </a:lvl3pPr>
      <a:lvl4pPr marL="16002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200" b="0" i="0" kern="1200">
          <a:solidFill>
            <a:schemeClr val="tx1">
              <a:lumMod val="85000"/>
              <a:lumOff val="15000"/>
            </a:schemeClr>
          </a:solidFill>
          <a:latin typeface="HelveticaNeueLT Pro 45 Lt" panose="020B0403020202020204" pitchFamily="34" charset="77"/>
          <a:ea typeface="+mn-ea"/>
          <a:cs typeface="+mn-cs"/>
        </a:defRPr>
      </a:lvl4pPr>
      <a:lvl5pPr marL="2057400" indent="-228600" algn="l" defTabSz="914400" rtl="0" eaLnBrk="1" latinLnBrk="0" hangingPunct="1">
        <a:lnSpc>
          <a:spcPct val="120000"/>
        </a:lnSpc>
        <a:spcBef>
          <a:spcPts val="500"/>
        </a:spcBef>
        <a:spcAft>
          <a:spcPts val="600"/>
        </a:spcAft>
        <a:buClr>
          <a:schemeClr val="tx1">
            <a:lumMod val="85000"/>
            <a:lumOff val="15000"/>
          </a:schemeClr>
        </a:buClr>
        <a:buSzPct val="100000"/>
        <a:buFont typeface="System Font Regular"/>
        <a:buChar char="–"/>
        <a:defRPr sz="1200" b="0" i="0" kern="1200">
          <a:solidFill>
            <a:schemeClr val="tx1">
              <a:lumMod val="85000"/>
              <a:lumOff val="15000"/>
            </a:schemeClr>
          </a:solidFill>
          <a:latin typeface="HelveticaNeueLT Pro 45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33">
          <p15:clr>
            <a:srgbClr val="F26B43"/>
          </p15:clr>
        </p15:guide>
        <p15:guide id="3" orient="horz" pos="164">
          <p15:clr>
            <a:srgbClr val="F26B43"/>
          </p15:clr>
        </p15:guide>
        <p15:guide id="5" pos="710">
          <p15:clr>
            <a:srgbClr val="F26B43"/>
          </p15:clr>
        </p15:guide>
        <p15:guide id="6" orient="horz" pos="4065">
          <p15:clr>
            <a:srgbClr val="F26B43"/>
          </p15:clr>
        </p15:guide>
        <p15:guide id="7" pos="4067">
          <p15:clr>
            <a:srgbClr val="F26B43"/>
          </p15:clr>
        </p15:guide>
        <p15:guide id="8" orient="horz" pos="1071">
          <p15:clr>
            <a:srgbClr val="F26B43"/>
          </p15:clr>
        </p15:guide>
        <p15:guide id="9" orient="horz" pos="890">
          <p15:clr>
            <a:srgbClr val="F26B43"/>
          </p15:clr>
        </p15:guide>
        <p15:guide id="10" orient="horz" pos="731">
          <p15:clr>
            <a:srgbClr val="F26B43"/>
          </p15:clr>
        </p15:guide>
        <p15:guide id="11" pos="461">
          <p15:clr>
            <a:srgbClr val="F26B43"/>
          </p15:clr>
        </p15:guide>
        <p15:guide id="12" orient="horz" pos="41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cbd.int/doc/c/e6d3/cd1d/daf663719a03902a9b116c34/cop-15-l-25-en.pdf" TargetMode="External"/><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s://www.weforum.org/projects/nature-action-agenda" TargetMode="External"/><Relationship Id="rId7" Type="http://schemas.openxmlformats.org/officeDocument/2006/relationships/image" Target="../media/image51.svg"/><Relationship Id="rId2" Type="http://schemas.openxmlformats.org/officeDocument/2006/relationships/hyperlink" Target="mailto:natureactionagenda@weforum.org" TargetMode="Externa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Red fox portrait with a black background">
            <a:extLst>
              <a:ext uri="{FF2B5EF4-FFF2-40B4-BE49-F238E27FC236}">
                <a16:creationId xmlns:a16="http://schemas.microsoft.com/office/drawing/2014/main" id="{455EFCF8-B6F6-D86C-F942-86CC73173EA7}"/>
              </a:ext>
            </a:extLst>
          </p:cNvPr>
          <p:cNvPicPr>
            <a:picLocks noGrp="1" noChangeAspect="1"/>
          </p:cNvPicPr>
          <p:nvPr>
            <p:ph type="pic" sz="quarter" idx="15"/>
          </p:nvPr>
        </p:nvPicPr>
        <p:blipFill rotWithShape="1">
          <a:blip r:embed="rId2"/>
          <a:srcRect t="27544" b="27544"/>
          <a:stretch/>
        </p:blipFill>
        <p:spPr/>
      </p:pic>
      <p:sp>
        <p:nvSpPr>
          <p:cNvPr id="4" name="Text Placeholder 3">
            <a:extLst>
              <a:ext uri="{FF2B5EF4-FFF2-40B4-BE49-F238E27FC236}">
                <a16:creationId xmlns:a16="http://schemas.microsoft.com/office/drawing/2014/main" id="{8831F2DF-A00C-26F3-438D-1FB046DD517C}"/>
              </a:ext>
            </a:extLst>
          </p:cNvPr>
          <p:cNvSpPr>
            <a:spLocks noGrp="1"/>
          </p:cNvSpPr>
          <p:nvPr>
            <p:ph type="body" sz="quarter" idx="14"/>
          </p:nvPr>
        </p:nvSpPr>
        <p:spPr/>
        <p:txBody>
          <a:bodyPr>
            <a:noAutofit/>
          </a:bodyPr>
          <a:lstStyle/>
          <a:p>
            <a:pPr>
              <a:spcBef>
                <a:spcPts val="0"/>
              </a:spcBef>
              <a:spcAft>
                <a:spcPts val="0"/>
              </a:spcAft>
            </a:pPr>
            <a:r>
              <a:rPr lang="en-US" sz="1800" b="1" dirty="0"/>
              <a:t>Akanksha Khatri</a:t>
            </a:r>
            <a:r>
              <a:rPr lang="en-US" sz="1800" dirty="0"/>
              <a:t>, Head Nature Action Agenda</a:t>
            </a:r>
          </a:p>
          <a:p>
            <a:pPr>
              <a:spcBef>
                <a:spcPts val="0"/>
              </a:spcBef>
              <a:spcAft>
                <a:spcPts val="0"/>
              </a:spcAft>
            </a:pPr>
            <a:r>
              <a:rPr lang="en-US" sz="1800" dirty="0"/>
              <a:t>World Economic Forum</a:t>
            </a:r>
          </a:p>
        </p:txBody>
      </p:sp>
      <p:sp>
        <p:nvSpPr>
          <p:cNvPr id="5" name="Title 4">
            <a:extLst>
              <a:ext uri="{FF2B5EF4-FFF2-40B4-BE49-F238E27FC236}">
                <a16:creationId xmlns:a16="http://schemas.microsoft.com/office/drawing/2014/main" id="{B2EF3B89-566C-876E-483E-95DAAF47A097}"/>
              </a:ext>
            </a:extLst>
          </p:cNvPr>
          <p:cNvSpPr>
            <a:spLocks noGrp="1"/>
          </p:cNvSpPr>
          <p:nvPr>
            <p:ph type="title"/>
          </p:nvPr>
        </p:nvSpPr>
        <p:spPr/>
        <p:txBody>
          <a:bodyPr>
            <a:normAutofit/>
          </a:bodyPr>
          <a:lstStyle/>
          <a:p>
            <a:r>
              <a:rPr lang="en-US" sz="4000" b="1" dirty="0">
                <a:solidFill>
                  <a:srgbClr val="000000"/>
                </a:solidFill>
                <a:effectLst/>
                <a:latin typeface="Calibri" panose="020F0502020204030204" pitchFamily="34" charset="0"/>
                <a:ea typeface="Calibri" panose="020F0502020204030204" pitchFamily="34" charset="0"/>
              </a:rPr>
              <a:t>Biodiversity related Risks and Opportunities for Business  </a:t>
            </a:r>
            <a:endParaRPr lang="en-GB" sz="4000" dirty="0">
              <a:effectLst/>
              <a:latin typeface="Calibri" panose="020F0502020204030204" pitchFamily="34" charset="0"/>
              <a:ea typeface="Calibri" panose="020F0502020204030204" pitchFamily="34" charset="0"/>
            </a:endParaRPr>
          </a:p>
        </p:txBody>
      </p:sp>
      <p:sp>
        <p:nvSpPr>
          <p:cNvPr id="7" name="Slide Number Placeholder 6">
            <a:extLst>
              <a:ext uri="{FF2B5EF4-FFF2-40B4-BE49-F238E27FC236}">
                <a16:creationId xmlns:a16="http://schemas.microsoft.com/office/drawing/2014/main" id="{405223AD-E8DC-FD0C-2FBD-9E669FD0334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8B6F67-75A5-D649-ADAF-0A192DC81B37}" type="slidenum">
              <a:rPr kumimoji="0" lang="en-GB" sz="1050" b="0" i="0" u="none" strike="noStrike" kern="1200" cap="none" spc="0" normalizeH="0" baseline="0" noProof="0" smtClean="0">
                <a:ln>
                  <a:noFill/>
                </a:ln>
                <a:solidFill>
                  <a:srgbClr val="000000">
                    <a:lumMod val="65000"/>
                    <a:lumOff val="35000"/>
                  </a:srgbClr>
                </a:solidFill>
                <a:effectLst/>
                <a:uLnTx/>
                <a:uFillTx/>
                <a:latin typeface="HelveticaNeueLT Pro 45 Lt" panose="020B0403020202020204" pitchFamily="34"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050" b="0" i="0" u="none" strike="noStrike" kern="1200" cap="none" spc="0" normalizeH="0" baseline="0" noProof="0" dirty="0">
              <a:ln>
                <a:noFill/>
              </a:ln>
              <a:solidFill>
                <a:srgbClr val="000000">
                  <a:lumMod val="65000"/>
                  <a:lumOff val="35000"/>
                </a:srgbClr>
              </a:solidFill>
              <a:effectLst/>
              <a:uLnTx/>
              <a:uFillTx/>
              <a:latin typeface="HelveticaNeueLT Pro 45 Lt" panose="020B0403020202020204" pitchFamily="34" charset="77"/>
              <a:ea typeface="+mn-ea"/>
              <a:cs typeface="+mn-cs"/>
            </a:endParaRPr>
          </a:p>
        </p:txBody>
      </p:sp>
      <p:sp>
        <p:nvSpPr>
          <p:cNvPr id="9" name="Text Placeholder 8">
            <a:extLst>
              <a:ext uri="{FF2B5EF4-FFF2-40B4-BE49-F238E27FC236}">
                <a16:creationId xmlns:a16="http://schemas.microsoft.com/office/drawing/2014/main" id="{2EE726EA-3387-F985-75C7-32325A354DFC}"/>
              </a:ext>
            </a:extLst>
          </p:cNvPr>
          <p:cNvSpPr>
            <a:spLocks noGrp="1"/>
          </p:cNvSpPr>
          <p:nvPr>
            <p:ph type="body" sz="quarter" idx="16"/>
          </p:nvPr>
        </p:nvSpPr>
        <p:spPr>
          <a:xfrm>
            <a:off x="1127124" y="3823573"/>
            <a:ext cx="2530476" cy="431090"/>
          </a:xfrm>
        </p:spPr>
        <p:txBody>
          <a:bodyPr/>
          <a:lstStyle/>
          <a:p>
            <a:r>
              <a:rPr lang="en-US" sz="1600" dirty="0"/>
              <a:t>14</a:t>
            </a:r>
            <a:r>
              <a:rPr lang="en-US" sz="1600" baseline="30000" dirty="0"/>
              <a:t>th</a:t>
            </a:r>
            <a:r>
              <a:rPr lang="en-US" sz="1600" dirty="0"/>
              <a:t> June 2023</a:t>
            </a:r>
            <a:endParaRPr lang="en-GB" sz="1600" dirty="0"/>
          </a:p>
        </p:txBody>
      </p:sp>
    </p:spTree>
    <p:extLst>
      <p:ext uri="{BB962C8B-B14F-4D97-AF65-F5344CB8AC3E}">
        <p14:creationId xmlns:p14="http://schemas.microsoft.com/office/powerpoint/2010/main" val="76140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AFD31-ECF2-4166-87C3-7F9AD70FBC5E}"/>
              </a:ext>
            </a:extLst>
          </p:cNvPr>
          <p:cNvSpPr/>
          <p:nvPr/>
        </p:nvSpPr>
        <p:spPr>
          <a:xfrm>
            <a:off x="6235082" y="5472989"/>
            <a:ext cx="5749772" cy="905284"/>
          </a:xfrm>
          <a:prstGeom prst="rect">
            <a:avLst/>
          </a:prstGeom>
          <a:noFill/>
          <a:ln w="9525">
            <a:solidFill>
              <a:srgbClr val="62B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417CA86-A361-4A15-B898-27F895E6CCDD}"/>
              </a:ext>
            </a:extLst>
          </p:cNvPr>
          <p:cNvSpPr/>
          <p:nvPr/>
        </p:nvSpPr>
        <p:spPr>
          <a:xfrm>
            <a:off x="6189214" y="1367399"/>
            <a:ext cx="5749771" cy="1358439"/>
          </a:xfrm>
          <a:prstGeom prst="rect">
            <a:avLst/>
          </a:prstGeom>
          <a:noFill/>
          <a:ln w="9525">
            <a:solidFill>
              <a:srgbClr val="62B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0EFB567-5248-4E17-90BB-ECF9E41268DE}"/>
              </a:ext>
            </a:extLst>
          </p:cNvPr>
          <p:cNvSpPr/>
          <p:nvPr/>
        </p:nvSpPr>
        <p:spPr>
          <a:xfrm>
            <a:off x="7939595" y="3010271"/>
            <a:ext cx="4045258" cy="1999962"/>
          </a:xfrm>
          <a:prstGeom prst="rect">
            <a:avLst/>
          </a:prstGeom>
          <a:noFill/>
          <a:ln w="9525">
            <a:solidFill>
              <a:srgbClr val="62B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41E67CB-962D-4B26-BFD6-5C6442DCD4FD}"/>
              </a:ext>
            </a:extLst>
          </p:cNvPr>
          <p:cNvSpPr/>
          <p:nvPr/>
        </p:nvSpPr>
        <p:spPr>
          <a:xfrm>
            <a:off x="966186" y="2902998"/>
            <a:ext cx="3472649" cy="2183907"/>
          </a:xfrm>
          <a:prstGeom prst="rect">
            <a:avLst/>
          </a:prstGeom>
          <a:noFill/>
          <a:ln w="9525">
            <a:solidFill>
              <a:srgbClr val="62B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A44490A-529E-4843-A330-BC1A7240DA0B}"/>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lumMod val="65000"/>
                    <a:lumOff val="35000"/>
                  </a:srgbClr>
                </a:solidFill>
                <a:effectLst/>
                <a:uLnTx/>
                <a:uFillTx/>
                <a:latin typeface="HelveticaNeueLT Pro 45 Lt" panose="020B0403020202020204" pitchFamily="34" charset="77"/>
                <a:ea typeface="+mn-ea"/>
                <a:cs typeface="+mn-cs"/>
              </a:rPr>
              <a:t>Project introduction</a:t>
            </a:r>
          </a:p>
        </p:txBody>
      </p:sp>
      <p:sp>
        <p:nvSpPr>
          <p:cNvPr id="4" name="Slide Number Placeholder 3">
            <a:extLst>
              <a:ext uri="{FF2B5EF4-FFF2-40B4-BE49-F238E27FC236}">
                <a16:creationId xmlns:a16="http://schemas.microsoft.com/office/drawing/2014/main" id="{A0033B7E-4BD4-430E-9C57-5D6812D82F67}"/>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8B6F67-75A5-D649-ADAF-0A192DC81B37}" type="slidenum">
              <a:rPr kumimoji="0" lang="en-GB" sz="1050" b="0" i="0" u="none" strike="noStrike" kern="1200" cap="none" spc="0" normalizeH="0" baseline="0" noProof="0" smtClean="0">
                <a:ln>
                  <a:noFill/>
                </a:ln>
                <a:solidFill>
                  <a:srgbClr val="000000">
                    <a:lumMod val="65000"/>
                    <a:lumOff val="35000"/>
                  </a:srgbClr>
                </a:solidFill>
                <a:effectLst/>
                <a:uLnTx/>
                <a:uFillTx/>
                <a:latin typeface="HelveticaNeueLT Pro 45 Lt" panose="020B0403020202020204" pitchFamily="34"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dirty="0">
              <a:ln>
                <a:noFill/>
              </a:ln>
              <a:solidFill>
                <a:srgbClr val="000000">
                  <a:lumMod val="65000"/>
                  <a:lumOff val="35000"/>
                </a:srgbClr>
              </a:solidFill>
              <a:effectLst/>
              <a:uLnTx/>
              <a:uFillTx/>
              <a:latin typeface="HelveticaNeueLT Pro 45 Lt" panose="020B0403020202020204" pitchFamily="34" charset="77"/>
              <a:ea typeface="+mn-ea"/>
              <a:cs typeface="+mn-cs"/>
            </a:endParaRPr>
          </a:p>
        </p:txBody>
      </p:sp>
      <p:sp>
        <p:nvSpPr>
          <p:cNvPr id="5" name="Title 4">
            <a:extLst>
              <a:ext uri="{FF2B5EF4-FFF2-40B4-BE49-F238E27FC236}">
                <a16:creationId xmlns:a16="http://schemas.microsoft.com/office/drawing/2014/main" id="{3BA4450A-74A7-4B4C-AB71-46158A2E7478}"/>
              </a:ext>
            </a:extLst>
          </p:cNvPr>
          <p:cNvSpPr>
            <a:spLocks noGrp="1"/>
          </p:cNvSpPr>
          <p:nvPr>
            <p:ph type="title"/>
          </p:nvPr>
        </p:nvSpPr>
        <p:spPr>
          <a:xfrm>
            <a:off x="1127125" y="198294"/>
            <a:ext cx="10515599" cy="538058"/>
          </a:xfrm>
        </p:spPr>
        <p:txBody>
          <a:bodyPr>
            <a:noAutofit/>
          </a:bodyPr>
          <a:lstStyle/>
          <a:p>
            <a:r>
              <a:rPr lang="en-GB" sz="2800" dirty="0"/>
              <a:t>Fighting for Climate Change is critical, but not sufficient. To meet Paris Agreement, we need nature and nature-based solutions.  </a:t>
            </a:r>
          </a:p>
        </p:txBody>
      </p:sp>
      <p:graphicFrame>
        <p:nvGraphicFramePr>
          <p:cNvPr id="8" name="Diagram 7">
            <a:extLst>
              <a:ext uri="{FF2B5EF4-FFF2-40B4-BE49-F238E27FC236}">
                <a16:creationId xmlns:a16="http://schemas.microsoft.com/office/drawing/2014/main" id="{F2996C67-F5B0-4899-95B8-9A3B2D91B8F3}"/>
              </a:ext>
            </a:extLst>
          </p:cNvPr>
          <p:cNvGraphicFramePr/>
          <p:nvPr>
            <p:extLst>
              <p:ext uri="{D42A27DB-BD31-4B8C-83A1-F6EECF244321}">
                <p14:modId xmlns:p14="http://schemas.microsoft.com/office/powerpoint/2010/main" val="3757434735"/>
              </p:ext>
            </p:extLst>
          </p:nvPr>
        </p:nvGraphicFramePr>
        <p:xfrm>
          <a:off x="2846717" y="1802921"/>
          <a:ext cx="6945352" cy="4575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C8F269C-3846-4F45-988A-325CED826D67}"/>
              </a:ext>
            </a:extLst>
          </p:cNvPr>
          <p:cNvSpPr txBox="1"/>
          <p:nvPr/>
        </p:nvSpPr>
        <p:spPr>
          <a:xfrm>
            <a:off x="8698636" y="3144452"/>
            <a:ext cx="3240349"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Taskforce on Nature-related Financial Disclosures (</a:t>
            </a:r>
            <a:r>
              <a:rPr kumimoji="0" lang="en-US" sz="1400" b="0" i="0" u="none" strike="noStrike" kern="1200" cap="none" spc="0" normalizeH="0" baseline="0" noProof="0" dirty="0">
                <a:ln>
                  <a:noFill/>
                </a:ln>
                <a:solidFill>
                  <a:srgbClr val="008BF0"/>
                </a:solidFill>
                <a:effectLst/>
                <a:uLnTx/>
                <a:uFillTx/>
                <a:latin typeface="HelveticaNeueLT Pro 45 Lt" panose="020B0403020202020204" pitchFamily="34" charset="0"/>
                <a:ea typeface="+mn-ea"/>
                <a:cs typeface="+mn-cs"/>
              </a:rPr>
              <a:t>TNFD</a:t>
            </a: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 guidance to be released in September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8BF0"/>
                </a:solidFill>
                <a:effectLst/>
                <a:uLnTx/>
                <a:uFillTx/>
                <a:latin typeface="HelveticaNeueLT Pro 45 Lt" panose="020B0403020202020204" pitchFamily="34" charset="0"/>
                <a:ea typeface="+mn-ea"/>
                <a:cs typeface="+mn-cs"/>
              </a:rPr>
              <a:t>ISSB</a:t>
            </a: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 to incorporate requirement on nature and biodiversity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8BF0"/>
                </a:solidFill>
                <a:effectLst/>
                <a:uLnTx/>
                <a:uFillTx/>
                <a:latin typeface="HelveticaNeueLT Pro 45 Lt" panose="020B0403020202020204" pitchFamily="34" charset="0"/>
                <a:ea typeface="+mn-ea"/>
                <a:cs typeface="+mn-cs"/>
              </a:rPr>
              <a:t>EU </a:t>
            </a: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sustainability reporting standards (ESRS) in development </a:t>
            </a:r>
            <a:endPar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endParaRPr>
          </a:p>
        </p:txBody>
      </p:sp>
      <p:sp>
        <p:nvSpPr>
          <p:cNvPr id="10" name="TextBox 9">
            <a:extLst>
              <a:ext uri="{FF2B5EF4-FFF2-40B4-BE49-F238E27FC236}">
                <a16:creationId xmlns:a16="http://schemas.microsoft.com/office/drawing/2014/main" id="{3EE7970A-C510-4370-BF33-823036E60BA3}"/>
              </a:ext>
            </a:extLst>
          </p:cNvPr>
          <p:cNvSpPr txBox="1"/>
          <p:nvPr/>
        </p:nvSpPr>
        <p:spPr>
          <a:xfrm>
            <a:off x="6865399" y="1489662"/>
            <a:ext cx="5189752"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196 parties agreed on the landmark deal “Kunming-Montreal </a:t>
            </a:r>
            <a:r>
              <a:rPr kumimoji="0" lang="en-US" sz="1400" b="0" i="0" u="none" strike="noStrike" kern="1200" cap="none" spc="0" normalizeH="0" baseline="0" noProof="0" dirty="0">
                <a:ln>
                  <a:noFill/>
                </a:ln>
                <a:solidFill>
                  <a:srgbClr val="008BF0"/>
                </a:solidFill>
                <a:effectLst/>
                <a:uLnTx/>
                <a:uFillTx/>
                <a:latin typeface="HelveticaNeueLT Pro 45 Lt" panose="020B0403020202020204" pitchFamily="34" charset="0"/>
                <a:ea typeface="+mn-ea"/>
                <a:cs typeface="+mn-cs"/>
              </a:rPr>
              <a:t>Global Biodiversity Framework (GBF)</a:t>
            </a: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 in December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GBF Target 15 explicitly calling for </a:t>
            </a:r>
            <a:r>
              <a:rPr kumimoji="0" lang="en-US" sz="1400" b="0" i="0" u="none" strike="noStrike" kern="1200" cap="none" spc="0" normalizeH="0" baseline="0" noProof="0" dirty="0">
                <a:ln>
                  <a:noFill/>
                </a:ln>
                <a:solidFill>
                  <a:srgbClr val="008BF0"/>
                </a:solidFill>
                <a:effectLst/>
                <a:uLnTx/>
                <a:uFillTx/>
                <a:latin typeface="HelveticaNeueLT Pro 45 Lt" panose="020B0403020202020204" pitchFamily="34" charset="0"/>
                <a:ea typeface="+mn-ea"/>
                <a:cs typeface="+mn-cs"/>
              </a:rPr>
              <a:t>mandatory assessment and disclosure</a:t>
            </a: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 and reduce business negative impact on nature</a:t>
            </a:r>
            <a:endPar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endParaRPr>
          </a:p>
        </p:txBody>
      </p:sp>
      <p:sp>
        <p:nvSpPr>
          <p:cNvPr id="11" name="TextBox 10">
            <a:extLst>
              <a:ext uri="{FF2B5EF4-FFF2-40B4-BE49-F238E27FC236}">
                <a16:creationId xmlns:a16="http://schemas.microsoft.com/office/drawing/2014/main" id="{07325953-401B-4E04-8725-D51E3A4E341C}"/>
              </a:ext>
            </a:extLst>
          </p:cNvPr>
          <p:cNvSpPr txBox="1"/>
          <p:nvPr/>
        </p:nvSpPr>
        <p:spPr>
          <a:xfrm>
            <a:off x="966186" y="3026546"/>
            <a:ext cx="2806824"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N</a:t>
            </a:r>
            <a:r>
              <a:rPr kumimoji="0" lang="en-US" altLang="zh-CN"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ature Action 100 to leverage investor influence on corporates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126 financial institutions with EUR 18 Trillion </a:t>
            </a:r>
            <a:r>
              <a:rPr kumimoji="0" lang="en-US" sz="1400" b="0" i="0" u="none" strike="noStrike" kern="1200" cap="none" spc="0" normalizeH="0" baseline="0" noProof="0" dirty="0" err="1">
                <a:ln>
                  <a:noFill/>
                </a:ln>
                <a:solidFill>
                  <a:srgbClr val="000000"/>
                </a:solidFill>
                <a:effectLst/>
                <a:uLnTx/>
                <a:uFillTx/>
                <a:latin typeface="HelveticaNeueLT Pro 45 Lt" panose="020B0403020202020204" pitchFamily="34" charset="0"/>
                <a:ea typeface="+mn-ea"/>
                <a:cs typeface="+mn-cs"/>
              </a:rPr>
              <a:t>AuM</a:t>
            </a: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 signed Financing for Biodiversity pledge</a:t>
            </a:r>
            <a:endPar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endParaRPr>
          </a:p>
        </p:txBody>
      </p:sp>
      <p:sp>
        <p:nvSpPr>
          <p:cNvPr id="12" name="TextBox 11">
            <a:extLst>
              <a:ext uri="{FF2B5EF4-FFF2-40B4-BE49-F238E27FC236}">
                <a16:creationId xmlns:a16="http://schemas.microsoft.com/office/drawing/2014/main" id="{8F1DA7FE-5D50-4CFF-917A-2E3B66FA6C68}"/>
              </a:ext>
            </a:extLst>
          </p:cNvPr>
          <p:cNvSpPr txBox="1"/>
          <p:nvPr/>
        </p:nvSpPr>
        <p:spPr>
          <a:xfrm>
            <a:off x="6968969" y="5539614"/>
            <a:ext cx="452124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85% of consumers indicate that they have shifted their purchase behavior towards being more sustainable in the past five years</a:t>
            </a:r>
            <a:endPar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endParaRPr>
          </a:p>
        </p:txBody>
      </p:sp>
    </p:spTree>
    <p:extLst>
      <p:ext uri="{BB962C8B-B14F-4D97-AF65-F5344CB8AC3E}">
        <p14:creationId xmlns:p14="http://schemas.microsoft.com/office/powerpoint/2010/main" val="411879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680B4A-A523-2249-AFC0-E24C0F37422F}"/>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8B6F67-75A5-D649-ADAF-0A192DC81B37}" type="slidenum">
              <a:rPr kumimoji="0" lang="en-GB" sz="1050" b="0" i="0" u="none" strike="noStrike" kern="1200" cap="none" spc="0" normalizeH="0" baseline="0" noProof="0" smtClean="0">
                <a:ln>
                  <a:noFill/>
                </a:ln>
                <a:solidFill>
                  <a:srgbClr val="000000">
                    <a:lumMod val="65000"/>
                    <a:lumOff val="35000"/>
                  </a:srgbClr>
                </a:solidFill>
                <a:effectLst/>
                <a:uLnTx/>
                <a:uFillTx/>
                <a:latin typeface="HelveticaNeueLT Pro 45 Lt" panose="020B0403020202020204" pitchFamily="34"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050" b="0" i="0" u="none" strike="noStrike" kern="1200" cap="none" spc="0" normalizeH="0" baseline="0" noProof="0" dirty="0">
              <a:ln>
                <a:noFill/>
              </a:ln>
              <a:solidFill>
                <a:srgbClr val="000000">
                  <a:lumMod val="65000"/>
                  <a:lumOff val="35000"/>
                </a:srgbClr>
              </a:solidFill>
              <a:effectLst/>
              <a:uLnTx/>
              <a:uFillTx/>
              <a:latin typeface="HelveticaNeueLT Pro 45 Lt" panose="020B0403020202020204" pitchFamily="34" charset="77"/>
              <a:ea typeface="+mn-ea"/>
              <a:cs typeface="+mn-cs"/>
            </a:endParaRPr>
          </a:p>
        </p:txBody>
      </p:sp>
      <p:sp>
        <p:nvSpPr>
          <p:cNvPr id="6" name="Title 5">
            <a:extLst>
              <a:ext uri="{FF2B5EF4-FFF2-40B4-BE49-F238E27FC236}">
                <a16:creationId xmlns:a16="http://schemas.microsoft.com/office/drawing/2014/main" id="{33B189E3-0928-764F-9A71-4796C2A02969}"/>
              </a:ext>
            </a:extLst>
          </p:cNvPr>
          <p:cNvSpPr>
            <a:spLocks noGrp="1"/>
          </p:cNvSpPr>
          <p:nvPr>
            <p:ph type="title"/>
          </p:nvPr>
        </p:nvSpPr>
        <p:spPr>
          <a:xfrm>
            <a:off x="1127125" y="602478"/>
            <a:ext cx="10515599" cy="538058"/>
          </a:xfrm>
        </p:spPr>
        <p:txBody>
          <a:bodyPr>
            <a:normAutofit fontScale="90000"/>
          </a:bodyPr>
          <a:lstStyle/>
          <a:p>
            <a:r>
              <a:rPr lang="en-US" dirty="0"/>
              <a:t>The Global Biodiversity Framework adopted four overarching goals and 23 targets  </a:t>
            </a:r>
            <a:endParaRPr lang="en-GB" dirty="0"/>
          </a:p>
        </p:txBody>
      </p:sp>
      <p:sp>
        <p:nvSpPr>
          <p:cNvPr id="12" name="Rectangle 11">
            <a:extLst>
              <a:ext uri="{FF2B5EF4-FFF2-40B4-BE49-F238E27FC236}">
                <a16:creationId xmlns:a16="http://schemas.microsoft.com/office/drawing/2014/main" id="{6410BC83-15EA-4143-954F-B13A7BAB5F7E}"/>
              </a:ext>
            </a:extLst>
          </p:cNvPr>
          <p:cNvSpPr/>
          <p:nvPr/>
        </p:nvSpPr>
        <p:spPr>
          <a:xfrm>
            <a:off x="1031120" y="6526327"/>
            <a:ext cx="7180725"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Source:</a:t>
            </a:r>
            <a:r>
              <a:rPr kumimoji="0" lang="en-GB" sz="900" b="0" i="1" u="none" strike="noStrike" kern="120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GB" sz="900" b="0" i="1" u="sng" strike="noStrike" kern="1200" cap="none" spc="0" normalizeH="0" baseline="0" noProof="0" dirty="0">
                <a:ln>
                  <a:noFill/>
                </a:ln>
                <a:solidFill>
                  <a:srgbClr val="0563C1"/>
                </a:solidFill>
                <a:effectLst/>
                <a:uLnTx/>
                <a:uFillTx/>
                <a:latin typeface="Calibri" panose="020F0502020204030204" pitchFamily="34" charset="0"/>
                <a:ea typeface="DengXian" panose="02010600030101010101" pitchFamily="2" charset="-122"/>
                <a:cs typeface="Times New Roman" panose="02020603050405020304" pitchFamily="18" charset="0"/>
                <a:hlinkClick r:id="rId2"/>
              </a:rPr>
              <a:t>Kunming-Montreal Global Biodiversity Framework (GBF)</a:t>
            </a:r>
            <a:endParaRPr kumimoji="0" lang="en-US" sz="900" b="0" i="1"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endParaRPr>
          </a:p>
        </p:txBody>
      </p:sp>
      <p:sp>
        <p:nvSpPr>
          <p:cNvPr id="7" name="Text Placeholder 6">
            <a:extLst>
              <a:ext uri="{FF2B5EF4-FFF2-40B4-BE49-F238E27FC236}">
                <a16:creationId xmlns:a16="http://schemas.microsoft.com/office/drawing/2014/main" id="{FBEB2CE4-43AA-42AB-A141-F04D338C3753}"/>
              </a:ext>
            </a:extLst>
          </p:cNvPr>
          <p:cNvSpPr>
            <a:spLocks noGrp="1"/>
          </p:cNvSpPr>
          <p:nvPr>
            <p:ph type="body" sz="quarter" idx="15"/>
          </p:nvPr>
        </p:nvSpPr>
        <p:spPr/>
        <p:txBody>
          <a:bodyPr>
            <a:normAutofit/>
          </a:bodyPr>
          <a:lstStyle/>
          <a:p>
            <a:pPr algn="l"/>
            <a:r>
              <a:rPr lang="en-GB" sz="1100" spc="600" dirty="0">
                <a:solidFill>
                  <a:schemeClr val="accent1"/>
                </a:solidFill>
              </a:rPr>
              <a:t>KUNMING-MONTREAL GLOBAL BIODIVERSITY FRAMEWORK</a:t>
            </a:r>
          </a:p>
        </p:txBody>
      </p:sp>
      <p:sp>
        <p:nvSpPr>
          <p:cNvPr id="9" name="Footer Placeholder 1">
            <a:extLst>
              <a:ext uri="{FF2B5EF4-FFF2-40B4-BE49-F238E27FC236}">
                <a16:creationId xmlns:a16="http://schemas.microsoft.com/office/drawing/2014/main" id="{B4ACCB3F-C0FE-4AE2-9D4C-5B0C054FCF8E}"/>
              </a:ext>
            </a:extLst>
          </p:cNvPr>
          <p:cNvSpPr>
            <a:spLocks noGrp="1"/>
          </p:cNvSpPr>
          <p:nvPr>
            <p:ph type="ftr" sz="quarter" idx="12"/>
          </p:nvPr>
        </p:nvSpPr>
        <p:spPr>
          <a:xfrm rot="16200000">
            <a:off x="-1341173" y="4344056"/>
            <a:ext cx="3421816" cy="185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000000">
                    <a:lumMod val="65000"/>
                    <a:lumOff val="35000"/>
                  </a:srgbClr>
                </a:solidFill>
                <a:effectLst/>
                <a:uLnTx/>
                <a:uFillTx/>
                <a:latin typeface="HelveticaNeueLT Pro 45 Lt" panose="020B0403020202020204" pitchFamily="34" charset="77"/>
                <a:ea typeface="+mn-ea"/>
                <a:cs typeface="+mn-cs"/>
              </a:rPr>
              <a:t>NordGen</a:t>
            </a:r>
            <a:r>
              <a:rPr kumimoji="0" lang="en-GB" sz="1000" b="0" i="0" u="none" strike="noStrike" kern="1200" cap="none" spc="0" normalizeH="0" baseline="0" noProof="0" dirty="0">
                <a:ln>
                  <a:noFill/>
                </a:ln>
                <a:solidFill>
                  <a:srgbClr val="000000">
                    <a:lumMod val="65000"/>
                    <a:lumOff val="35000"/>
                  </a:srgbClr>
                </a:solidFill>
                <a:effectLst/>
                <a:uLnTx/>
                <a:uFillTx/>
                <a:latin typeface="HelveticaNeueLT Pro 45 Lt" panose="020B0403020202020204" pitchFamily="34" charset="77"/>
                <a:ea typeface="+mn-ea"/>
                <a:cs typeface="+mn-cs"/>
              </a:rPr>
              <a:t> PPP Conference</a:t>
            </a:r>
          </a:p>
        </p:txBody>
      </p:sp>
      <p:sp>
        <p:nvSpPr>
          <p:cNvPr id="16" name="Arrow: Down 15">
            <a:extLst>
              <a:ext uri="{FF2B5EF4-FFF2-40B4-BE49-F238E27FC236}">
                <a16:creationId xmlns:a16="http://schemas.microsoft.com/office/drawing/2014/main" id="{8FCAFA41-A5DA-45CF-AFC2-664E14797D76}"/>
              </a:ext>
            </a:extLst>
          </p:cNvPr>
          <p:cNvSpPr/>
          <p:nvPr/>
        </p:nvSpPr>
        <p:spPr>
          <a:xfrm>
            <a:off x="6516368" y="3454529"/>
            <a:ext cx="156269" cy="9412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1">
            <a:extLst>
              <a:ext uri="{FF2B5EF4-FFF2-40B4-BE49-F238E27FC236}">
                <a16:creationId xmlns:a16="http://schemas.microsoft.com/office/drawing/2014/main" id="{2FB4BD85-8B93-46C2-92E6-6F5880B73320}"/>
              </a:ext>
            </a:extLst>
          </p:cNvPr>
          <p:cNvSpPr txBox="1"/>
          <p:nvPr/>
        </p:nvSpPr>
        <p:spPr>
          <a:xfrm>
            <a:off x="2139829" y="3271269"/>
            <a:ext cx="8886905" cy="215382"/>
          </a:xfrm>
          <a:prstGeom prst="rect">
            <a:avLst/>
          </a:prstGeom>
          <a:solidFill>
            <a:schemeClr val="accent2"/>
          </a:solidFill>
        </p:spPr>
        <p:txBody>
          <a:bodyPr wrap="square" t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mn-cs"/>
              </a:rPr>
              <a:t>23 action targets for 2030</a:t>
            </a:r>
            <a:endParaRPr kumimoji="0" lang="en-GB" sz="16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18" name="Arrow: Down 17">
            <a:extLst>
              <a:ext uri="{FF2B5EF4-FFF2-40B4-BE49-F238E27FC236}">
                <a16:creationId xmlns:a16="http://schemas.microsoft.com/office/drawing/2014/main" id="{700D6C25-9A51-467B-A365-A0AEEDEC022A}"/>
              </a:ext>
            </a:extLst>
          </p:cNvPr>
          <p:cNvSpPr/>
          <p:nvPr/>
        </p:nvSpPr>
        <p:spPr>
          <a:xfrm>
            <a:off x="9331498" y="3454529"/>
            <a:ext cx="156269" cy="9412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85F99CFA-EBD3-4D76-AC42-4AF2CF0A3D86}"/>
              </a:ext>
            </a:extLst>
          </p:cNvPr>
          <p:cNvSpPr/>
          <p:nvPr/>
        </p:nvSpPr>
        <p:spPr>
          <a:xfrm>
            <a:off x="3594334" y="3454529"/>
            <a:ext cx="156269" cy="9412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16">
            <a:extLst>
              <a:ext uri="{FF2B5EF4-FFF2-40B4-BE49-F238E27FC236}">
                <a16:creationId xmlns:a16="http://schemas.microsoft.com/office/drawing/2014/main" id="{1710DECF-3D23-452E-A767-3EC24CE2820F}"/>
              </a:ext>
            </a:extLst>
          </p:cNvPr>
          <p:cNvSpPr txBox="1"/>
          <p:nvPr/>
        </p:nvSpPr>
        <p:spPr>
          <a:xfrm>
            <a:off x="1831458" y="1798942"/>
            <a:ext cx="9705222" cy="246221"/>
          </a:xfrm>
          <a:prstGeom prst="rect">
            <a:avLst/>
          </a:prstGeom>
          <a:solidFill>
            <a:srgbClr val="00206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mn-cs"/>
              </a:rPr>
              <a:t>2050 Vision: “Living in harmony with nature”</a:t>
            </a:r>
            <a:endParaRPr kumimoji="0" lang="en-GB" sz="16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21" name="TextBox 17">
            <a:extLst>
              <a:ext uri="{FF2B5EF4-FFF2-40B4-BE49-F238E27FC236}">
                <a16:creationId xmlns:a16="http://schemas.microsoft.com/office/drawing/2014/main" id="{187156E5-E5D6-4355-930D-AC2773647B10}"/>
              </a:ext>
            </a:extLst>
          </p:cNvPr>
          <p:cNvSpPr txBox="1"/>
          <p:nvPr/>
        </p:nvSpPr>
        <p:spPr>
          <a:xfrm>
            <a:off x="1829840" y="2080443"/>
            <a:ext cx="9705222" cy="246221"/>
          </a:xfrm>
          <a:prstGeom prst="rect">
            <a:avLst/>
          </a:prstGeom>
          <a:solidFill>
            <a:srgbClr val="00206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rPr>
              <a:t>Four goals for 2050</a:t>
            </a:r>
            <a:endParaRPr kumimoji="0" lang="en-GB" sz="16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22" name="TextBox 18">
            <a:extLst>
              <a:ext uri="{FF2B5EF4-FFF2-40B4-BE49-F238E27FC236}">
                <a16:creationId xmlns:a16="http://schemas.microsoft.com/office/drawing/2014/main" id="{ED4A2877-349E-43B6-B5C2-F4188DD882E8}"/>
              </a:ext>
            </a:extLst>
          </p:cNvPr>
          <p:cNvSpPr txBox="1"/>
          <p:nvPr/>
        </p:nvSpPr>
        <p:spPr>
          <a:xfrm>
            <a:off x="2130204" y="2427651"/>
            <a:ext cx="2281870" cy="400110"/>
          </a:xfrm>
          <a:prstGeom prst="rect">
            <a:avLst/>
          </a:prstGeom>
          <a:solidFill>
            <a:srgbClr val="00206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mn-cs"/>
              </a:rPr>
              <a:t>A. Ecosystems, species and genetic diversity</a:t>
            </a:r>
            <a:endParaRPr kumimoji="0" lang="en-GB" sz="16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23" name="TextBox 19">
            <a:extLst>
              <a:ext uri="{FF2B5EF4-FFF2-40B4-BE49-F238E27FC236}">
                <a16:creationId xmlns:a16="http://schemas.microsoft.com/office/drawing/2014/main" id="{C22EE2FF-C0B5-41C0-A305-61D37860E719}"/>
              </a:ext>
            </a:extLst>
          </p:cNvPr>
          <p:cNvSpPr txBox="1"/>
          <p:nvPr/>
        </p:nvSpPr>
        <p:spPr>
          <a:xfrm>
            <a:off x="4510052" y="2426494"/>
            <a:ext cx="2172276" cy="375283"/>
          </a:xfrm>
          <a:prstGeom prst="rect">
            <a:avLst/>
          </a:prstGeom>
          <a:solidFill>
            <a:srgbClr val="00206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rPr>
              <a:t>B. Nature’s contributions to people</a:t>
            </a:r>
            <a:endParaRPr kumimoji="0" lang="en-GB" sz="16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24" name="TextBox 20">
            <a:extLst>
              <a:ext uri="{FF2B5EF4-FFF2-40B4-BE49-F238E27FC236}">
                <a16:creationId xmlns:a16="http://schemas.microsoft.com/office/drawing/2014/main" id="{B6BE99BC-DDE8-4027-9932-6D9F53CA324A}"/>
              </a:ext>
            </a:extLst>
          </p:cNvPr>
          <p:cNvSpPr txBox="1"/>
          <p:nvPr/>
        </p:nvSpPr>
        <p:spPr>
          <a:xfrm>
            <a:off x="6789372" y="2425336"/>
            <a:ext cx="2427103" cy="400110"/>
          </a:xfrm>
          <a:prstGeom prst="rect">
            <a:avLst/>
          </a:prstGeom>
          <a:solidFill>
            <a:srgbClr val="00206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mn-cs"/>
              </a:rPr>
              <a:t>C. Genetic resources:</a:t>
            </a:r>
            <a:endParaRPr kumimoji="0" lang="en-GB" sz="16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mn-cs"/>
              </a:rPr>
              <a:t>access and benefit-sharing </a:t>
            </a:r>
            <a:endParaRPr kumimoji="0" lang="en-GB" sz="16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25" name="TextBox 21">
            <a:extLst>
              <a:ext uri="{FF2B5EF4-FFF2-40B4-BE49-F238E27FC236}">
                <a16:creationId xmlns:a16="http://schemas.microsoft.com/office/drawing/2014/main" id="{4043482C-DA5C-431E-92B2-E9EE7A4D0046}"/>
              </a:ext>
            </a:extLst>
          </p:cNvPr>
          <p:cNvSpPr txBox="1"/>
          <p:nvPr/>
        </p:nvSpPr>
        <p:spPr>
          <a:xfrm>
            <a:off x="9315713" y="2431143"/>
            <a:ext cx="1687567" cy="400110"/>
          </a:xfrm>
          <a:prstGeom prst="rect">
            <a:avLst/>
          </a:prstGeom>
          <a:solidFill>
            <a:srgbClr val="00206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rPr>
              <a:t>D. Means of implementation</a:t>
            </a:r>
            <a:endParaRPr kumimoji="0" lang="en-GB" sz="16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26" name="TextBox 23">
            <a:extLst>
              <a:ext uri="{FF2B5EF4-FFF2-40B4-BE49-F238E27FC236}">
                <a16:creationId xmlns:a16="http://schemas.microsoft.com/office/drawing/2014/main" id="{5BF1D406-F987-44F0-A1EF-C86EDCB28592}"/>
              </a:ext>
            </a:extLst>
          </p:cNvPr>
          <p:cNvSpPr txBox="1"/>
          <p:nvPr/>
        </p:nvSpPr>
        <p:spPr>
          <a:xfrm>
            <a:off x="2176282" y="3553462"/>
            <a:ext cx="2651127" cy="383542"/>
          </a:xfrm>
          <a:prstGeom prst="rect">
            <a:avLst/>
          </a:prstGeom>
          <a:solidFill>
            <a:schemeClr val="accent1">
              <a:lumMod val="20000"/>
              <a:lumOff val="80000"/>
            </a:schemeClr>
          </a:solid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Reducing threats to biodiversity</a:t>
            </a:r>
            <a:endParaRPr kumimoji="0" lang="en-GB" sz="1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mn-cs"/>
            </a:endParaRPr>
          </a:p>
        </p:txBody>
      </p:sp>
      <p:sp>
        <p:nvSpPr>
          <p:cNvPr id="27" name="TextBox 24">
            <a:extLst>
              <a:ext uri="{FF2B5EF4-FFF2-40B4-BE49-F238E27FC236}">
                <a16:creationId xmlns:a16="http://schemas.microsoft.com/office/drawing/2014/main" id="{CBD04EDE-47D3-4A70-BC54-B91924F7263C}"/>
              </a:ext>
            </a:extLst>
          </p:cNvPr>
          <p:cNvSpPr txBox="1"/>
          <p:nvPr/>
        </p:nvSpPr>
        <p:spPr>
          <a:xfrm>
            <a:off x="4988600" y="3553813"/>
            <a:ext cx="2707784" cy="383542"/>
          </a:xfrm>
          <a:prstGeom prst="rect">
            <a:avLst/>
          </a:prstGeom>
          <a:solidFill>
            <a:schemeClr val="accent1">
              <a:lumMod val="20000"/>
              <a:lumOff val="80000"/>
            </a:schemeClr>
          </a:solidFill>
          <a:ln>
            <a:noFill/>
          </a:ln>
        </p:spPr>
        <p:txBody>
          <a:bodyPr wrap="square" lIns="36000" r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Meeting people’s needs through sustainable use and benefit sharing</a:t>
            </a:r>
            <a:endParaRPr kumimoji="0" lang="en-GB" sz="1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mn-cs"/>
            </a:endParaRPr>
          </a:p>
        </p:txBody>
      </p:sp>
      <p:sp>
        <p:nvSpPr>
          <p:cNvPr id="28" name="TextBox 25">
            <a:extLst>
              <a:ext uri="{FF2B5EF4-FFF2-40B4-BE49-F238E27FC236}">
                <a16:creationId xmlns:a16="http://schemas.microsoft.com/office/drawing/2014/main" id="{C96CD7A4-D6A5-4865-A4D1-83BD2F569B2E}"/>
              </a:ext>
            </a:extLst>
          </p:cNvPr>
          <p:cNvSpPr txBox="1"/>
          <p:nvPr/>
        </p:nvSpPr>
        <p:spPr>
          <a:xfrm>
            <a:off x="7893795" y="3553813"/>
            <a:ext cx="3109485" cy="383542"/>
          </a:xfrm>
          <a:prstGeom prst="rect">
            <a:avLst/>
          </a:prstGeom>
          <a:solidFill>
            <a:schemeClr val="accent1">
              <a:lumMod val="20000"/>
              <a:lumOff val="80000"/>
            </a:schemeClr>
          </a:solidFill>
          <a:ln>
            <a:noFill/>
          </a:ln>
        </p:spPr>
        <p:txBody>
          <a:bodyPr wrap="square" lIns="0" r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Tools and solutions for implementation and mainstreaming</a:t>
            </a:r>
            <a:endParaRPr kumimoji="0" lang="en-GB" sz="1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mn-cs"/>
            </a:endParaRPr>
          </a:p>
        </p:txBody>
      </p:sp>
      <p:sp>
        <p:nvSpPr>
          <p:cNvPr id="29" name="TextBox 26">
            <a:extLst>
              <a:ext uri="{FF2B5EF4-FFF2-40B4-BE49-F238E27FC236}">
                <a16:creationId xmlns:a16="http://schemas.microsoft.com/office/drawing/2014/main" id="{5AB68602-FDA0-4239-8251-BB339D07AE8D}"/>
              </a:ext>
            </a:extLst>
          </p:cNvPr>
          <p:cNvSpPr txBox="1"/>
          <p:nvPr/>
        </p:nvSpPr>
        <p:spPr>
          <a:xfrm>
            <a:off x="2139829" y="4012390"/>
            <a:ext cx="2687580" cy="2429860"/>
          </a:xfrm>
          <a:prstGeom prst="rect">
            <a:avLst/>
          </a:prstGeom>
          <a:solidFill>
            <a:schemeClr val="accent1">
              <a:lumMod val="20000"/>
              <a:lumOff val="80000"/>
            </a:schemeClr>
          </a:solidFill>
          <a:ln>
            <a:noFill/>
          </a:ln>
        </p:spPr>
        <p:txBody>
          <a:bodyPr wrap="square" lIns="36000" tIns="36000" rIns="36000" bIns="0" rtlCol="0">
            <a:noAutofit/>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Land- and sea-use planning</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Ecosystem restoration</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Protect/conserve land, inland water &amp; ocean (30 by 30)</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Active management of species and biodiversity</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Harvest, trade and use of wild species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Invasive alien species (IAS)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Reduce pollution</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Minimize impact of climate change</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p:txBody>
      </p:sp>
      <p:sp>
        <p:nvSpPr>
          <p:cNvPr id="30" name="TextBox 27">
            <a:extLst>
              <a:ext uri="{FF2B5EF4-FFF2-40B4-BE49-F238E27FC236}">
                <a16:creationId xmlns:a16="http://schemas.microsoft.com/office/drawing/2014/main" id="{884DD807-F574-4AD2-BFCF-CA5C521AA35D}"/>
              </a:ext>
            </a:extLst>
          </p:cNvPr>
          <p:cNvSpPr txBox="1"/>
          <p:nvPr/>
        </p:nvSpPr>
        <p:spPr>
          <a:xfrm>
            <a:off x="4987186" y="4011095"/>
            <a:ext cx="2687580" cy="2469478"/>
          </a:xfrm>
          <a:prstGeom prst="rect">
            <a:avLst/>
          </a:prstGeom>
          <a:solidFill>
            <a:schemeClr val="accent1">
              <a:lumMod val="20000"/>
              <a:lumOff val="80000"/>
            </a:schemeClr>
          </a:solidFill>
          <a:ln>
            <a:noFill/>
          </a:ln>
        </p:spPr>
        <p:txBody>
          <a:bodyPr wrap="square" lIns="36000" tIns="36000" rIns="36000" bIns="0" rtlCol="0">
            <a:noAutofit/>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9"/>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Sustainable use and benefit-sharing (food security, medicines, livelihoods)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9"/>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Sustainable management of agriculture, aquaculture and forestry</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9"/>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Regulation of air, water, hazards and extreme events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9"/>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Increase access to green and blue spaces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9"/>
              <a:tabLst>
                <a:tab pos="4572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Access and benefit-sharing (genetic resources)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p:txBody>
      </p:sp>
      <p:sp>
        <p:nvSpPr>
          <p:cNvPr id="31" name="TextBox 28">
            <a:extLst>
              <a:ext uri="{FF2B5EF4-FFF2-40B4-BE49-F238E27FC236}">
                <a16:creationId xmlns:a16="http://schemas.microsoft.com/office/drawing/2014/main" id="{18029124-5A25-4DE2-85EF-84141107C2A4}"/>
              </a:ext>
            </a:extLst>
          </p:cNvPr>
          <p:cNvSpPr txBox="1"/>
          <p:nvPr/>
        </p:nvSpPr>
        <p:spPr>
          <a:xfrm>
            <a:off x="7893795" y="4004127"/>
            <a:ext cx="3091089" cy="2469478"/>
          </a:xfrm>
          <a:prstGeom prst="rect">
            <a:avLst/>
          </a:prstGeom>
          <a:solidFill>
            <a:schemeClr val="accent1">
              <a:lumMod val="20000"/>
              <a:lumOff val="80000"/>
            </a:schemeClr>
          </a:solidFill>
          <a:ln>
            <a:noFill/>
          </a:ln>
        </p:spPr>
        <p:txBody>
          <a:bodyPr wrap="square" lIns="36000" tIns="36000" rIns="36000" bIns="0" rtlCol="0">
            <a:noAutofit/>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Mainstreaming biodiversity</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Sustainable business, production and supply chains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Eliminate unsustainable consumption</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Manage biotechnology impacts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Eliminate harmful incentives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Financial resources</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Capacity building</a:t>
            </a:r>
            <a:endParaRPr kumimoji="0" lang="en-GB" sz="12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Knowledge </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Indigenous peoples’ and local community (IPLC) participation in decision-making</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startAt="14"/>
              <a:tabLst>
                <a:tab pos="228600" algn="l"/>
              </a:tabLst>
              <a:defRPr/>
            </a:pPr>
            <a:r>
              <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Arial" panose="020B0604020202020204" pitchFamily="34" charset="0"/>
                <a:cs typeface="+mn-cs"/>
              </a:rPr>
              <a:t>Gender</a:t>
            </a:r>
            <a:endParaRPr kumimoji="0" lang="en-GB" sz="1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Times New Roman" panose="02020603050405020304" pitchFamily="18" charset="0"/>
              <a:cs typeface="+mn-cs"/>
            </a:endParaRPr>
          </a:p>
        </p:txBody>
      </p:sp>
      <p:sp>
        <p:nvSpPr>
          <p:cNvPr id="32" name="Arrow: Down 31">
            <a:extLst>
              <a:ext uri="{FF2B5EF4-FFF2-40B4-BE49-F238E27FC236}">
                <a16:creationId xmlns:a16="http://schemas.microsoft.com/office/drawing/2014/main" id="{A0871622-F8E8-4796-AB7E-00C36BC71EE8}"/>
              </a:ext>
            </a:extLst>
          </p:cNvPr>
          <p:cNvSpPr/>
          <p:nvPr/>
        </p:nvSpPr>
        <p:spPr>
          <a:xfrm>
            <a:off x="6288241" y="1995266"/>
            <a:ext cx="156269" cy="9412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row: Down 32">
            <a:extLst>
              <a:ext uri="{FF2B5EF4-FFF2-40B4-BE49-F238E27FC236}">
                <a16:creationId xmlns:a16="http://schemas.microsoft.com/office/drawing/2014/main" id="{01664CF2-45F6-443B-AD12-5CE4014ED432}"/>
              </a:ext>
            </a:extLst>
          </p:cNvPr>
          <p:cNvSpPr/>
          <p:nvPr/>
        </p:nvSpPr>
        <p:spPr>
          <a:xfrm>
            <a:off x="2990790" y="2166168"/>
            <a:ext cx="178368" cy="26482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row: Down 33">
            <a:extLst>
              <a:ext uri="{FF2B5EF4-FFF2-40B4-BE49-F238E27FC236}">
                <a16:creationId xmlns:a16="http://schemas.microsoft.com/office/drawing/2014/main" id="{572286F4-856B-4708-9775-5DEC09DD60F0}"/>
              </a:ext>
            </a:extLst>
          </p:cNvPr>
          <p:cNvSpPr/>
          <p:nvPr/>
        </p:nvSpPr>
        <p:spPr>
          <a:xfrm>
            <a:off x="5546475" y="2338157"/>
            <a:ext cx="156269" cy="9412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Arrow: Down 34">
            <a:extLst>
              <a:ext uri="{FF2B5EF4-FFF2-40B4-BE49-F238E27FC236}">
                <a16:creationId xmlns:a16="http://schemas.microsoft.com/office/drawing/2014/main" id="{C3E08B88-FF89-4A99-9E17-CC63E4261663}"/>
              </a:ext>
            </a:extLst>
          </p:cNvPr>
          <p:cNvSpPr/>
          <p:nvPr/>
        </p:nvSpPr>
        <p:spPr>
          <a:xfrm>
            <a:off x="8011713" y="2331821"/>
            <a:ext cx="188138" cy="9412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Arrow: Down 35">
            <a:extLst>
              <a:ext uri="{FF2B5EF4-FFF2-40B4-BE49-F238E27FC236}">
                <a16:creationId xmlns:a16="http://schemas.microsoft.com/office/drawing/2014/main" id="{6667951F-FE4D-4B3B-8E8A-4D4EC7696193}"/>
              </a:ext>
            </a:extLst>
          </p:cNvPr>
          <p:cNvSpPr/>
          <p:nvPr/>
        </p:nvSpPr>
        <p:spPr>
          <a:xfrm>
            <a:off x="10028734" y="2338157"/>
            <a:ext cx="156269" cy="9412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C1B22489-9322-4733-90F6-9074605EA84A}"/>
              </a:ext>
            </a:extLst>
          </p:cNvPr>
          <p:cNvSpPr/>
          <p:nvPr/>
        </p:nvSpPr>
        <p:spPr>
          <a:xfrm>
            <a:off x="6438988" y="3124255"/>
            <a:ext cx="288585" cy="15412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22">
            <a:extLst>
              <a:ext uri="{FF2B5EF4-FFF2-40B4-BE49-F238E27FC236}">
                <a16:creationId xmlns:a16="http://schemas.microsoft.com/office/drawing/2014/main" id="{D1108A78-31F5-4CC6-927F-EC25F38757CD}"/>
              </a:ext>
            </a:extLst>
          </p:cNvPr>
          <p:cNvSpPr txBox="1"/>
          <p:nvPr/>
        </p:nvSpPr>
        <p:spPr>
          <a:xfrm>
            <a:off x="2139829" y="2878967"/>
            <a:ext cx="8886905" cy="296239"/>
          </a:xfrm>
          <a:prstGeom prst="rect">
            <a:avLst/>
          </a:prstGeom>
          <a:solidFill>
            <a:schemeClr val="accent2"/>
          </a:solidFill>
        </p:spPr>
        <p:txBody>
          <a:bodyPr wrap="square" t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mn-cs"/>
              </a:rPr>
              <a:t>2030 Mission: “Halt and reverse biodiversity loss”</a:t>
            </a:r>
            <a:endParaRPr kumimoji="0" lang="en-GB" sz="1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6826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6" grpId="0" animBg="1"/>
      <p:bldP spid="27" grpId="0" animBg="1"/>
      <p:bldP spid="28" grpId="0" animBg="1"/>
      <p:bldP spid="29" grpId="0" animBg="1"/>
      <p:bldP spid="30" grpId="0" animBg="1"/>
      <p:bldP spid="31"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E8C9F1-C81F-65B2-07B2-E0FBBABC8E9F}"/>
              </a:ext>
            </a:extLst>
          </p:cNvPr>
          <p:cNvSpPr>
            <a:spLocks noGrp="1"/>
          </p:cNvSpPr>
          <p:nvPr>
            <p:ph type="ftr" sz="quarter" idx="12"/>
          </p:nvPr>
        </p:nvSpPr>
        <p:spPr/>
        <p:txBody>
          <a:bodyPr/>
          <a:lstStyle/>
          <a:p>
            <a:r>
              <a:rPr lang="en-GB"/>
              <a:t>Presentation Title Lorem Ipsum</a:t>
            </a:r>
            <a:endParaRPr lang="en-GB" dirty="0"/>
          </a:p>
        </p:txBody>
      </p:sp>
      <p:sp>
        <p:nvSpPr>
          <p:cNvPr id="3" name="Slide Number Placeholder 2">
            <a:extLst>
              <a:ext uri="{FF2B5EF4-FFF2-40B4-BE49-F238E27FC236}">
                <a16:creationId xmlns:a16="http://schemas.microsoft.com/office/drawing/2014/main" id="{50EDCCC2-FA5B-CFEF-333B-5A5266685587}"/>
              </a:ext>
            </a:extLst>
          </p:cNvPr>
          <p:cNvSpPr>
            <a:spLocks noGrp="1"/>
          </p:cNvSpPr>
          <p:nvPr>
            <p:ph type="sldNum" sz="quarter" idx="13"/>
          </p:nvPr>
        </p:nvSpPr>
        <p:spPr/>
        <p:txBody>
          <a:bodyPr/>
          <a:lstStyle/>
          <a:p>
            <a:fld id="{688B6F67-75A5-D649-ADAF-0A192DC81B37}" type="slidenum">
              <a:rPr lang="en-GB" smtClean="0"/>
              <a:pPr/>
              <a:t>12</a:t>
            </a:fld>
            <a:endParaRPr lang="en-GB" dirty="0"/>
          </a:p>
        </p:txBody>
      </p:sp>
      <p:sp>
        <p:nvSpPr>
          <p:cNvPr id="5" name="Text Placeholder 4">
            <a:extLst>
              <a:ext uri="{FF2B5EF4-FFF2-40B4-BE49-F238E27FC236}">
                <a16:creationId xmlns:a16="http://schemas.microsoft.com/office/drawing/2014/main" id="{7A29E072-1F3E-8C39-A60C-50115DEAA0C7}"/>
              </a:ext>
            </a:extLst>
          </p:cNvPr>
          <p:cNvSpPr>
            <a:spLocks noGrp="1"/>
          </p:cNvSpPr>
          <p:nvPr>
            <p:ph type="body" sz="quarter" idx="11"/>
          </p:nvPr>
        </p:nvSpPr>
        <p:spPr/>
        <p:txBody>
          <a:bodyPr/>
          <a:lstStyle/>
          <a:p>
            <a:endParaRPr lang="en-GB"/>
          </a:p>
        </p:txBody>
      </p:sp>
      <p:sp>
        <p:nvSpPr>
          <p:cNvPr id="6" name="Title 5">
            <a:extLst>
              <a:ext uri="{FF2B5EF4-FFF2-40B4-BE49-F238E27FC236}">
                <a16:creationId xmlns:a16="http://schemas.microsoft.com/office/drawing/2014/main" id="{F1BAB1DF-30A4-1B1F-29EA-8DE5F269174A}"/>
              </a:ext>
            </a:extLst>
          </p:cNvPr>
          <p:cNvSpPr>
            <a:spLocks noGrp="1"/>
          </p:cNvSpPr>
          <p:nvPr>
            <p:ph type="title"/>
          </p:nvPr>
        </p:nvSpPr>
        <p:spPr>
          <a:xfrm>
            <a:off x="6536691" y="219437"/>
            <a:ext cx="5106033" cy="538058"/>
          </a:xfrm>
        </p:spPr>
        <p:txBody>
          <a:bodyPr>
            <a:noAutofit/>
          </a:bodyPr>
          <a:lstStyle/>
          <a:p>
            <a:r>
              <a:rPr lang="fr-CH" sz="3000" dirty="0" err="1"/>
              <a:t>Why</a:t>
            </a:r>
            <a:r>
              <a:rPr lang="fr-CH" sz="3000" dirty="0"/>
              <a:t> </a:t>
            </a:r>
            <a:r>
              <a:rPr lang="fr-CH" sz="3000" dirty="0" err="1"/>
              <a:t>our</a:t>
            </a:r>
            <a:r>
              <a:rPr lang="fr-CH" sz="3000" dirty="0"/>
              <a:t> extractive </a:t>
            </a:r>
            <a:r>
              <a:rPr lang="fr-CH" sz="3000" dirty="0" err="1"/>
              <a:t>economic</a:t>
            </a:r>
            <a:r>
              <a:rPr lang="fr-CH" sz="3000" dirty="0"/>
              <a:t> model </a:t>
            </a:r>
            <a:r>
              <a:rPr lang="fr-CH" sz="3000" dirty="0" err="1"/>
              <a:t>is</a:t>
            </a:r>
            <a:r>
              <a:rPr lang="fr-CH" sz="3000" dirty="0"/>
              <a:t> </a:t>
            </a:r>
            <a:r>
              <a:rPr lang="fr-CH" sz="3000" dirty="0" err="1"/>
              <a:t>broken</a:t>
            </a:r>
            <a:r>
              <a:rPr lang="fr-CH" sz="3000" dirty="0"/>
              <a:t>? Urgent Need to move </a:t>
            </a:r>
            <a:r>
              <a:rPr lang="fr-CH" sz="3000" dirty="0" err="1"/>
              <a:t>towards</a:t>
            </a:r>
            <a:r>
              <a:rPr lang="fr-CH" sz="3000" dirty="0"/>
              <a:t> a </a:t>
            </a:r>
            <a:r>
              <a:rPr lang="fr-CH" sz="3000" dirty="0" err="1"/>
              <a:t>Regenerative</a:t>
            </a:r>
            <a:r>
              <a:rPr lang="fr-CH" sz="3000" dirty="0"/>
              <a:t> Nature-Positive Economy</a:t>
            </a:r>
            <a:endParaRPr lang="en-GB" sz="3000" dirty="0"/>
          </a:p>
        </p:txBody>
      </p:sp>
      <p:sp>
        <p:nvSpPr>
          <p:cNvPr id="8" name="TextBox 7">
            <a:extLst>
              <a:ext uri="{FF2B5EF4-FFF2-40B4-BE49-F238E27FC236}">
                <a16:creationId xmlns:a16="http://schemas.microsoft.com/office/drawing/2014/main" id="{B19AA80B-A5F0-141D-4F19-960E0A8C0594}"/>
              </a:ext>
            </a:extLst>
          </p:cNvPr>
          <p:cNvSpPr txBox="1"/>
          <p:nvPr/>
        </p:nvSpPr>
        <p:spPr>
          <a:xfrm>
            <a:off x="8422245" y="5816436"/>
            <a:ext cx="3743864" cy="830997"/>
          </a:xfrm>
          <a:prstGeom prst="rect">
            <a:avLst/>
          </a:prstGeom>
          <a:noFill/>
        </p:spPr>
        <p:txBody>
          <a:bodyPr wrap="square" rtlCol="0">
            <a:spAutoFit/>
          </a:bodyPr>
          <a:lstStyle/>
          <a:p>
            <a:r>
              <a:rPr lang="en-US" sz="1600" i="1" dirty="0">
                <a:solidFill>
                  <a:schemeClr val="accent2"/>
                </a:solidFill>
              </a:rPr>
              <a:t>“Restoring coral reefs for coastal </a:t>
            </a:r>
            <a:r>
              <a:rPr lang="en-US" sz="1600" i="1" dirty="0" err="1">
                <a:solidFill>
                  <a:schemeClr val="accent2"/>
                </a:solidFill>
              </a:rPr>
              <a:t>defence</a:t>
            </a:r>
            <a:r>
              <a:rPr lang="en-US" sz="1600" i="1" dirty="0">
                <a:solidFill>
                  <a:schemeClr val="accent2"/>
                </a:solidFill>
              </a:rPr>
              <a:t> may cost as little as 10% of the price of building artificial breakwaters”</a:t>
            </a:r>
            <a:endParaRPr lang="en-GB" sz="1600" i="1" dirty="0">
              <a:solidFill>
                <a:schemeClr val="accent2"/>
              </a:solidFill>
            </a:endParaRPr>
          </a:p>
        </p:txBody>
      </p:sp>
      <p:sp>
        <p:nvSpPr>
          <p:cNvPr id="9" name="TextBox 8">
            <a:extLst>
              <a:ext uri="{FF2B5EF4-FFF2-40B4-BE49-F238E27FC236}">
                <a16:creationId xmlns:a16="http://schemas.microsoft.com/office/drawing/2014/main" id="{8ADA448B-4659-444F-826D-51341362DAEE}"/>
              </a:ext>
            </a:extLst>
          </p:cNvPr>
          <p:cNvSpPr txBox="1"/>
          <p:nvPr/>
        </p:nvSpPr>
        <p:spPr>
          <a:xfrm>
            <a:off x="8448136" y="4068376"/>
            <a:ext cx="3743864" cy="584775"/>
          </a:xfrm>
          <a:prstGeom prst="rect">
            <a:avLst/>
          </a:prstGeom>
          <a:noFill/>
        </p:spPr>
        <p:txBody>
          <a:bodyPr wrap="square" rtlCol="0">
            <a:spAutoFit/>
          </a:bodyPr>
          <a:lstStyle/>
          <a:p>
            <a:r>
              <a:rPr lang="en-US" sz="1600" i="1" dirty="0">
                <a:solidFill>
                  <a:schemeClr val="accent2"/>
                </a:solidFill>
              </a:rPr>
              <a:t>“Annual plastic production was 330 million tons in 2016 – only 15% is recycled”</a:t>
            </a:r>
            <a:endParaRPr lang="en-GB" sz="1600" i="1" dirty="0">
              <a:solidFill>
                <a:schemeClr val="accent2"/>
              </a:solidFill>
            </a:endParaRPr>
          </a:p>
        </p:txBody>
      </p:sp>
      <p:sp>
        <p:nvSpPr>
          <p:cNvPr id="10" name="TextBox 9">
            <a:extLst>
              <a:ext uri="{FF2B5EF4-FFF2-40B4-BE49-F238E27FC236}">
                <a16:creationId xmlns:a16="http://schemas.microsoft.com/office/drawing/2014/main" id="{F43743F4-F754-03C2-72DC-2A6B47E7CD5C}"/>
              </a:ext>
            </a:extLst>
          </p:cNvPr>
          <p:cNvSpPr txBox="1"/>
          <p:nvPr/>
        </p:nvSpPr>
        <p:spPr>
          <a:xfrm>
            <a:off x="6481301" y="3297794"/>
            <a:ext cx="3812876" cy="830997"/>
          </a:xfrm>
          <a:prstGeom prst="rect">
            <a:avLst/>
          </a:prstGeom>
          <a:noFill/>
        </p:spPr>
        <p:txBody>
          <a:bodyPr wrap="square" rtlCol="0">
            <a:spAutoFit/>
          </a:bodyPr>
          <a:lstStyle/>
          <a:p>
            <a:r>
              <a:rPr lang="en-US" sz="1600" i="1" dirty="0">
                <a:solidFill>
                  <a:schemeClr val="accent2"/>
                </a:solidFill>
              </a:rPr>
              <a:t>“Governments are providing nearly $2 trillion per year on environmentally harmful subsidies”</a:t>
            </a:r>
            <a:endParaRPr lang="en-GB" sz="1600" i="1" dirty="0">
              <a:solidFill>
                <a:schemeClr val="accent2"/>
              </a:solidFill>
            </a:endParaRPr>
          </a:p>
        </p:txBody>
      </p:sp>
      <p:sp>
        <p:nvSpPr>
          <p:cNvPr id="11" name="TextBox 10">
            <a:extLst>
              <a:ext uri="{FF2B5EF4-FFF2-40B4-BE49-F238E27FC236}">
                <a16:creationId xmlns:a16="http://schemas.microsoft.com/office/drawing/2014/main" id="{000AA1C1-BA53-985A-CA23-66E718464CA0}"/>
              </a:ext>
            </a:extLst>
          </p:cNvPr>
          <p:cNvSpPr txBox="1"/>
          <p:nvPr/>
        </p:nvSpPr>
        <p:spPr>
          <a:xfrm>
            <a:off x="6536691" y="4819044"/>
            <a:ext cx="4206754" cy="830997"/>
          </a:xfrm>
          <a:prstGeom prst="rect">
            <a:avLst/>
          </a:prstGeom>
          <a:noFill/>
        </p:spPr>
        <p:txBody>
          <a:bodyPr wrap="square" rtlCol="0">
            <a:spAutoFit/>
          </a:bodyPr>
          <a:lstStyle/>
          <a:p>
            <a:r>
              <a:rPr lang="en-US" sz="1600" i="1" dirty="0">
                <a:solidFill>
                  <a:schemeClr val="accent2"/>
                </a:solidFill>
              </a:rPr>
              <a:t>“42% of the value of securities held by French financial institutions is in issuers that are highly dependent on one or more ecosystem services”</a:t>
            </a:r>
            <a:endParaRPr lang="en-GB" sz="1600" i="1" dirty="0">
              <a:solidFill>
                <a:schemeClr val="accent2"/>
              </a:solidFill>
            </a:endParaRPr>
          </a:p>
        </p:txBody>
      </p:sp>
      <p:sp>
        <p:nvSpPr>
          <p:cNvPr id="12" name="TextBox 11">
            <a:extLst>
              <a:ext uri="{FF2B5EF4-FFF2-40B4-BE49-F238E27FC236}">
                <a16:creationId xmlns:a16="http://schemas.microsoft.com/office/drawing/2014/main" id="{7FD40F9C-DC71-5220-7D0B-8F6B304969DC}"/>
              </a:ext>
            </a:extLst>
          </p:cNvPr>
          <p:cNvSpPr txBox="1"/>
          <p:nvPr/>
        </p:nvSpPr>
        <p:spPr>
          <a:xfrm>
            <a:off x="8646543" y="2352898"/>
            <a:ext cx="3545457" cy="923330"/>
          </a:xfrm>
          <a:prstGeom prst="rect">
            <a:avLst/>
          </a:prstGeom>
          <a:noFill/>
        </p:spPr>
        <p:txBody>
          <a:bodyPr wrap="square" rtlCol="0">
            <a:spAutoFit/>
          </a:bodyPr>
          <a:lstStyle/>
          <a:p>
            <a:r>
              <a:rPr lang="en-US" i="1" dirty="0">
                <a:solidFill>
                  <a:schemeClr val="accent2"/>
                </a:solidFill>
              </a:rPr>
              <a:t>“33% of the Earth’s soils are already degraded and over 90% could become degraded by 2050”</a:t>
            </a:r>
            <a:endParaRPr lang="en-GB" i="1" dirty="0">
              <a:solidFill>
                <a:schemeClr val="accent2"/>
              </a:solidFill>
            </a:endParaRPr>
          </a:p>
        </p:txBody>
      </p:sp>
      <p:pic>
        <p:nvPicPr>
          <p:cNvPr id="1026" name="Picture 2">
            <a:extLst>
              <a:ext uri="{FF2B5EF4-FFF2-40B4-BE49-F238E27FC236}">
                <a16:creationId xmlns:a16="http://schemas.microsoft.com/office/drawing/2014/main" id="{6B8A1102-B022-7727-55BA-92996822D5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47"/>
          <a:stretch/>
        </p:blipFill>
        <p:spPr bwMode="auto">
          <a:xfrm>
            <a:off x="748906" y="0"/>
            <a:ext cx="51060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18971B-CA37-A0AC-7A9B-8786FCD08A5B}"/>
              </a:ext>
            </a:extLst>
          </p:cNvPr>
          <p:cNvSpPr>
            <a:spLocks noGrp="1"/>
          </p:cNvSpPr>
          <p:nvPr>
            <p:ph type="ftr" sz="quarter" idx="12"/>
          </p:nvPr>
        </p:nvSpPr>
        <p:spPr/>
        <p:txBody>
          <a:bodyPr/>
          <a:lstStyle/>
          <a:p>
            <a:r>
              <a:rPr lang="en-GB"/>
              <a:t>Presentation Title Lorem Ipsum</a:t>
            </a:r>
            <a:endParaRPr lang="en-GB" dirty="0"/>
          </a:p>
        </p:txBody>
      </p:sp>
      <p:sp>
        <p:nvSpPr>
          <p:cNvPr id="3" name="Slide Number Placeholder 2">
            <a:extLst>
              <a:ext uri="{FF2B5EF4-FFF2-40B4-BE49-F238E27FC236}">
                <a16:creationId xmlns:a16="http://schemas.microsoft.com/office/drawing/2014/main" id="{9F4DE58B-C1A6-7BFF-4439-2B987C9618A5}"/>
              </a:ext>
            </a:extLst>
          </p:cNvPr>
          <p:cNvSpPr>
            <a:spLocks noGrp="1"/>
          </p:cNvSpPr>
          <p:nvPr>
            <p:ph type="sldNum" sz="quarter" idx="13"/>
          </p:nvPr>
        </p:nvSpPr>
        <p:spPr/>
        <p:txBody>
          <a:bodyPr/>
          <a:lstStyle/>
          <a:p>
            <a:fld id="{688B6F67-75A5-D649-ADAF-0A192DC81B37}" type="slidenum">
              <a:rPr lang="en-GB" smtClean="0"/>
              <a:pPr/>
              <a:t>13</a:t>
            </a:fld>
            <a:endParaRPr lang="en-GB" dirty="0"/>
          </a:p>
        </p:txBody>
      </p:sp>
      <p:sp>
        <p:nvSpPr>
          <p:cNvPr id="5" name="Text Placeholder 4">
            <a:extLst>
              <a:ext uri="{FF2B5EF4-FFF2-40B4-BE49-F238E27FC236}">
                <a16:creationId xmlns:a16="http://schemas.microsoft.com/office/drawing/2014/main" id="{EF544F87-7524-62AF-F7F9-18450DEB7DF3}"/>
              </a:ext>
            </a:extLst>
          </p:cNvPr>
          <p:cNvSpPr>
            <a:spLocks noGrp="1"/>
          </p:cNvSpPr>
          <p:nvPr>
            <p:ph type="body" sz="quarter" idx="11"/>
          </p:nvPr>
        </p:nvSpPr>
        <p:spPr/>
        <p:txBody>
          <a:bodyPr/>
          <a:lstStyle/>
          <a:p>
            <a:endParaRPr lang="en-GB"/>
          </a:p>
        </p:txBody>
      </p:sp>
      <p:sp>
        <p:nvSpPr>
          <p:cNvPr id="6" name="Title 5">
            <a:extLst>
              <a:ext uri="{FF2B5EF4-FFF2-40B4-BE49-F238E27FC236}">
                <a16:creationId xmlns:a16="http://schemas.microsoft.com/office/drawing/2014/main" id="{3656CDC6-1710-99BD-F117-EF8182CBC85C}"/>
              </a:ext>
            </a:extLst>
          </p:cNvPr>
          <p:cNvSpPr>
            <a:spLocks noGrp="1"/>
          </p:cNvSpPr>
          <p:nvPr>
            <p:ph type="title"/>
          </p:nvPr>
        </p:nvSpPr>
        <p:spPr/>
        <p:txBody>
          <a:bodyPr/>
          <a:lstStyle/>
          <a:p>
            <a:r>
              <a:rPr lang="fr-CH" dirty="0"/>
              <a:t>Way </a:t>
            </a:r>
            <a:r>
              <a:rPr lang="fr-CH" dirty="0" err="1"/>
              <a:t>forward</a:t>
            </a:r>
            <a:r>
              <a:rPr lang="fr-CH" dirty="0"/>
              <a:t> for businesses</a:t>
            </a:r>
            <a:endParaRPr lang="en-GB" dirty="0"/>
          </a:p>
        </p:txBody>
      </p:sp>
      <p:sp>
        <p:nvSpPr>
          <p:cNvPr id="7" name="Text Placeholder 6">
            <a:extLst>
              <a:ext uri="{FF2B5EF4-FFF2-40B4-BE49-F238E27FC236}">
                <a16:creationId xmlns:a16="http://schemas.microsoft.com/office/drawing/2014/main" id="{93BB58C8-8261-4294-2328-45B26C20154E}"/>
              </a:ext>
            </a:extLst>
          </p:cNvPr>
          <p:cNvSpPr>
            <a:spLocks noGrp="1"/>
          </p:cNvSpPr>
          <p:nvPr>
            <p:ph type="body" sz="quarter" idx="15"/>
          </p:nvPr>
        </p:nvSpPr>
        <p:spPr/>
        <p:txBody>
          <a:bodyPr/>
          <a:lstStyle/>
          <a:p>
            <a:endParaRPr lang="en-GB"/>
          </a:p>
        </p:txBody>
      </p:sp>
      <p:pic>
        <p:nvPicPr>
          <p:cNvPr id="9" name="Picture 8">
            <a:extLst>
              <a:ext uri="{FF2B5EF4-FFF2-40B4-BE49-F238E27FC236}">
                <a16:creationId xmlns:a16="http://schemas.microsoft.com/office/drawing/2014/main" id="{92F1F7D3-09FC-19F1-B462-CB4D0D64A33C}"/>
              </a:ext>
            </a:extLst>
          </p:cNvPr>
          <p:cNvPicPr>
            <a:picLocks noChangeAspect="1"/>
          </p:cNvPicPr>
          <p:nvPr/>
        </p:nvPicPr>
        <p:blipFill>
          <a:blip r:embed="rId2"/>
          <a:stretch>
            <a:fillRect/>
          </a:stretch>
        </p:blipFill>
        <p:spPr>
          <a:xfrm>
            <a:off x="2070340" y="1516147"/>
            <a:ext cx="9227007" cy="5110997"/>
          </a:xfrm>
          <a:prstGeom prst="rect">
            <a:avLst/>
          </a:prstGeom>
        </p:spPr>
      </p:pic>
    </p:spTree>
    <p:extLst>
      <p:ext uri="{BB962C8B-B14F-4D97-AF65-F5344CB8AC3E}">
        <p14:creationId xmlns:p14="http://schemas.microsoft.com/office/powerpoint/2010/main" val="412828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5D4C8B-1EE2-FE47-B7CF-3C19139C18EE}"/>
              </a:ext>
            </a:extLst>
          </p:cNvPr>
          <p:cNvSpPr txBox="1"/>
          <p:nvPr/>
        </p:nvSpPr>
        <p:spPr>
          <a:xfrm>
            <a:off x="1062838" y="3733800"/>
            <a:ext cx="6375361" cy="1200329"/>
          </a:xfrm>
          <a:prstGeom prst="rect">
            <a:avLst/>
          </a:prstGeom>
          <a:noFill/>
        </p:spPr>
        <p:txBody>
          <a:bodyPr wrap="square" rtlCol="0">
            <a:spAutoFit/>
          </a:bodyPr>
          <a:lstStyle/>
          <a:p>
            <a:r>
              <a:rPr lang="en-US" dirty="0">
                <a:latin typeface="HelveticaNeueLT Std Lt" panose="020B0403020202020204" pitchFamily="34" charset="77"/>
                <a:hlinkClick r:id="rId2"/>
              </a:rPr>
              <a:t>Akanksha.khatri@weforum.org</a:t>
            </a:r>
            <a:endParaRPr lang="en-US" dirty="0">
              <a:latin typeface="HelveticaNeueLT Std Lt" panose="020B0403020202020204" pitchFamily="34" charset="77"/>
            </a:endParaRPr>
          </a:p>
          <a:p>
            <a:endParaRPr lang="en-US" dirty="0">
              <a:latin typeface="HelveticaNeueLT Std Lt" panose="020B0403020202020204" pitchFamily="34" charset="77"/>
            </a:endParaRPr>
          </a:p>
          <a:p>
            <a:endParaRPr lang="en-US" dirty="0">
              <a:latin typeface="HelveticaNeueLT Std Lt" panose="020B0403020202020204" pitchFamily="34" charset="77"/>
            </a:endParaRPr>
          </a:p>
          <a:p>
            <a:r>
              <a:rPr lang="en-US" dirty="0">
                <a:latin typeface="HelveticaNeueLT Std Lt" panose="020B0403020202020204" pitchFamily="34" charset="77"/>
                <a:hlinkClick r:id="rId3"/>
              </a:rPr>
              <a:t>https://www.weforum.org/projects/nature-action-agenda</a:t>
            </a:r>
            <a:r>
              <a:rPr lang="en-US" dirty="0">
                <a:latin typeface="HelveticaNeueLT Std Lt" panose="020B0403020202020204" pitchFamily="34" charset="77"/>
              </a:rPr>
              <a:t> </a:t>
            </a:r>
          </a:p>
        </p:txBody>
      </p:sp>
      <p:sp>
        <p:nvSpPr>
          <p:cNvPr id="6" name="TextBox 5">
            <a:extLst>
              <a:ext uri="{FF2B5EF4-FFF2-40B4-BE49-F238E27FC236}">
                <a16:creationId xmlns:a16="http://schemas.microsoft.com/office/drawing/2014/main" id="{13323192-B9B3-C244-AD1A-6FF92FB6ADE8}"/>
              </a:ext>
            </a:extLst>
          </p:cNvPr>
          <p:cNvSpPr txBox="1"/>
          <p:nvPr/>
        </p:nvSpPr>
        <p:spPr>
          <a:xfrm>
            <a:off x="296400" y="2737589"/>
            <a:ext cx="4250492" cy="584775"/>
          </a:xfrm>
          <a:prstGeom prst="rect">
            <a:avLst/>
          </a:prstGeom>
          <a:noFill/>
        </p:spPr>
        <p:txBody>
          <a:bodyPr wrap="square" rtlCol="0">
            <a:spAutoFit/>
          </a:bodyPr>
          <a:lstStyle/>
          <a:p>
            <a:pPr algn="l"/>
            <a:r>
              <a:rPr lang="en-US" sz="3200" b="0" i="0">
                <a:solidFill>
                  <a:srgbClr val="212E5B"/>
                </a:solidFill>
                <a:latin typeface="Museo 500" panose="02000000000000000000" pitchFamily="2" charset="77"/>
              </a:rPr>
              <a:t>Thank you</a:t>
            </a:r>
          </a:p>
        </p:txBody>
      </p:sp>
      <p:pic>
        <p:nvPicPr>
          <p:cNvPr id="7" name="Graphic 1" descr="Envelope with solid fill">
            <a:extLst>
              <a:ext uri="{FF2B5EF4-FFF2-40B4-BE49-F238E27FC236}">
                <a16:creationId xmlns:a16="http://schemas.microsoft.com/office/drawing/2014/main" id="{8D11FC0A-514F-45F9-B102-82CEC329899B}"/>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4530" y="3620053"/>
            <a:ext cx="668308" cy="615850"/>
          </a:xfrm>
          <a:prstGeom prst="rect">
            <a:avLst/>
          </a:prstGeom>
        </p:spPr>
      </p:pic>
      <p:pic>
        <p:nvPicPr>
          <p:cNvPr id="25" name="Graphic 4" descr="Laptop with solid fill">
            <a:extLst>
              <a:ext uri="{FF2B5EF4-FFF2-40B4-BE49-F238E27FC236}">
                <a16:creationId xmlns:a16="http://schemas.microsoft.com/office/drawing/2014/main" id="{6CA7CBA6-0AF3-4274-A749-ED48D9DE938B}"/>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3007" y="4378487"/>
            <a:ext cx="791354" cy="770955"/>
          </a:xfrm>
          <a:prstGeom prst="rect">
            <a:avLst/>
          </a:prstGeom>
        </p:spPr>
      </p:pic>
      <p:pic>
        <p:nvPicPr>
          <p:cNvPr id="2050" name="Picture 2">
            <a:extLst>
              <a:ext uri="{FF2B5EF4-FFF2-40B4-BE49-F238E27FC236}">
                <a16:creationId xmlns:a16="http://schemas.microsoft.com/office/drawing/2014/main" id="{896A410E-A041-44CB-4B47-5F175B80E6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493" r="5796"/>
          <a:stretch/>
        </p:blipFill>
        <p:spPr bwMode="auto">
          <a:xfrm>
            <a:off x="7152907" y="0"/>
            <a:ext cx="5039093"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5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D6620E-E53D-D022-7D81-3EB102F3842A}"/>
              </a:ext>
            </a:extLst>
          </p:cNvPr>
          <p:cNvSpPr>
            <a:spLocks noGrp="1"/>
          </p:cNvSpPr>
          <p:nvPr>
            <p:ph type="body" sz="quarter" idx="11"/>
          </p:nvPr>
        </p:nvSpPr>
        <p:spPr/>
        <p:txBody>
          <a:bodyPr/>
          <a:lstStyle/>
          <a:p>
            <a:endParaRPr lang="en-GB"/>
          </a:p>
        </p:txBody>
      </p:sp>
      <p:sp>
        <p:nvSpPr>
          <p:cNvPr id="3" name="Footer Placeholder 2">
            <a:extLst>
              <a:ext uri="{FF2B5EF4-FFF2-40B4-BE49-F238E27FC236}">
                <a16:creationId xmlns:a16="http://schemas.microsoft.com/office/drawing/2014/main" id="{520FE7F2-6962-EB69-585A-8CF495692222}"/>
              </a:ext>
            </a:extLst>
          </p:cNvPr>
          <p:cNvSpPr>
            <a:spLocks noGrp="1"/>
          </p:cNvSpPr>
          <p:nvPr>
            <p:ph type="ftr" sz="quarter" idx="12"/>
          </p:nvPr>
        </p:nvSpPr>
        <p:spPr/>
        <p:txBody>
          <a:bodyPr/>
          <a:lstStyle/>
          <a:p>
            <a:r>
              <a:rPr lang="en-GB"/>
              <a:t>Presentation Title Lorem Ipsum</a:t>
            </a:r>
            <a:endParaRPr lang="en-GB" dirty="0"/>
          </a:p>
        </p:txBody>
      </p:sp>
      <p:sp>
        <p:nvSpPr>
          <p:cNvPr id="4" name="Slide Number Placeholder 3">
            <a:extLst>
              <a:ext uri="{FF2B5EF4-FFF2-40B4-BE49-F238E27FC236}">
                <a16:creationId xmlns:a16="http://schemas.microsoft.com/office/drawing/2014/main" id="{94DCEA50-CC9C-2231-0B0F-FE9501526EB4}"/>
              </a:ext>
            </a:extLst>
          </p:cNvPr>
          <p:cNvSpPr>
            <a:spLocks noGrp="1"/>
          </p:cNvSpPr>
          <p:nvPr>
            <p:ph type="sldNum" sz="quarter" idx="13"/>
          </p:nvPr>
        </p:nvSpPr>
        <p:spPr/>
        <p:txBody>
          <a:bodyPr/>
          <a:lstStyle/>
          <a:p>
            <a:fld id="{688B6F67-75A5-D649-ADAF-0A192DC81B37}" type="slidenum">
              <a:rPr lang="en-GB" smtClean="0"/>
              <a:pPr/>
              <a:t>2</a:t>
            </a:fld>
            <a:endParaRPr lang="en-GB" dirty="0"/>
          </a:p>
        </p:txBody>
      </p:sp>
      <p:sp>
        <p:nvSpPr>
          <p:cNvPr id="5" name="Title 4">
            <a:extLst>
              <a:ext uri="{FF2B5EF4-FFF2-40B4-BE49-F238E27FC236}">
                <a16:creationId xmlns:a16="http://schemas.microsoft.com/office/drawing/2014/main" id="{9B7B6926-C682-DF30-8F7E-B15565F4593D}"/>
              </a:ext>
            </a:extLst>
          </p:cNvPr>
          <p:cNvSpPr>
            <a:spLocks noGrp="1"/>
          </p:cNvSpPr>
          <p:nvPr>
            <p:ph type="title"/>
          </p:nvPr>
        </p:nvSpPr>
        <p:spPr>
          <a:xfrm>
            <a:off x="1127125" y="486159"/>
            <a:ext cx="10515599" cy="538058"/>
          </a:xfrm>
        </p:spPr>
        <p:txBody>
          <a:bodyPr>
            <a:normAutofit fontScale="90000"/>
          </a:bodyPr>
          <a:lstStyle/>
          <a:p>
            <a:r>
              <a:rPr lang="en-US" sz="3100" dirty="0"/>
              <a:t>About the World Economic Forum </a:t>
            </a:r>
            <a:br>
              <a:rPr kumimoji="0" lang="en-US" sz="4000" b="1" i="0" u="none" strike="noStrike" kern="1200" cap="none" spc="0" normalizeH="0" baseline="0" noProof="0" dirty="0">
                <a:ln>
                  <a:noFill/>
                </a:ln>
                <a:solidFill>
                  <a:srgbClr val="212E5B"/>
                </a:solidFill>
                <a:effectLst/>
                <a:uLnTx/>
                <a:uFillTx/>
                <a:latin typeface="Arial" panose="020B0604020202020204" pitchFamily="34" charset="0"/>
                <a:ea typeface="+mn-ea"/>
                <a:cs typeface="Arial" panose="020B0604020202020204" pitchFamily="34" charset="0"/>
              </a:rPr>
            </a:br>
            <a:endParaRPr lang="en-GB" dirty="0"/>
          </a:p>
        </p:txBody>
      </p:sp>
      <p:sp>
        <p:nvSpPr>
          <p:cNvPr id="6" name="Text Placeholder 5">
            <a:extLst>
              <a:ext uri="{FF2B5EF4-FFF2-40B4-BE49-F238E27FC236}">
                <a16:creationId xmlns:a16="http://schemas.microsoft.com/office/drawing/2014/main" id="{E11D8534-65B0-81DE-4ACE-6E7EDE8ABBE6}"/>
              </a:ext>
            </a:extLst>
          </p:cNvPr>
          <p:cNvSpPr>
            <a:spLocks noGrp="1"/>
          </p:cNvSpPr>
          <p:nvPr>
            <p:ph type="body" sz="quarter" idx="15"/>
          </p:nvPr>
        </p:nvSpPr>
        <p:spPr>
          <a:xfrm>
            <a:off x="1128711" y="928967"/>
            <a:ext cx="10514013" cy="190500"/>
          </a:xfrm>
        </p:spPr>
        <p:txBody>
          <a:bodyPr>
            <a:noAutofit/>
          </a:bodyPr>
          <a:lstStyle/>
          <a:p>
            <a:r>
              <a:rPr kumimoji="0" lang="en-US" sz="1400" b="0" i="1" u="none" strike="noStrike" kern="1200" cap="none" spc="0" normalizeH="0" baseline="0" noProof="0" dirty="0">
                <a:ln>
                  <a:noFill/>
                </a:ln>
                <a:solidFill>
                  <a:srgbClr val="141414"/>
                </a:solidFill>
                <a:effectLst/>
                <a:uLnTx/>
                <a:uFillTx/>
                <a:latin typeface="Neue Helvetica W01"/>
                <a:ea typeface="+mn-ea"/>
                <a:cs typeface="+mn-cs"/>
              </a:rPr>
              <a:t>The World Economic Forum is the International Organization for Public-Private Cooperation.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6" descr="Projets details">
            <a:extLst>
              <a:ext uri="{FF2B5EF4-FFF2-40B4-BE49-F238E27FC236}">
                <a16:creationId xmlns:a16="http://schemas.microsoft.com/office/drawing/2014/main" id="{777655EC-A7E1-3AD0-7DB5-C26BB3795FF2}"/>
              </a:ext>
            </a:extLst>
          </p:cNvPr>
          <p:cNvPicPr>
            <a:picLocks noChangeAspect="1" noChangeArrowheads="1"/>
          </p:cNvPicPr>
          <p:nvPr/>
        </p:nvPicPr>
        <p:blipFill>
          <a:blip r:embed="rId2">
            <a:alphaModFix amt="41000"/>
            <a:extLst>
              <a:ext uri="{28A0092B-C50C-407E-A947-70E740481C1C}">
                <a14:useLocalDpi xmlns:a14="http://schemas.microsoft.com/office/drawing/2010/main" val="0"/>
              </a:ext>
            </a:extLst>
          </a:blip>
          <a:srcRect/>
          <a:stretch>
            <a:fillRect/>
          </a:stretch>
        </p:blipFill>
        <p:spPr bwMode="auto">
          <a:xfrm>
            <a:off x="6702641" y="1672356"/>
            <a:ext cx="5053746" cy="3914247"/>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33D6AF-7AAD-57E1-0313-0058B966DA40}"/>
              </a:ext>
            </a:extLst>
          </p:cNvPr>
          <p:cNvSpPr txBox="1"/>
          <p:nvPr/>
        </p:nvSpPr>
        <p:spPr>
          <a:xfrm>
            <a:off x="6984459" y="1740015"/>
            <a:ext cx="1018997" cy="369332"/>
          </a:xfrm>
          <a:prstGeom prst="rect">
            <a:avLst/>
          </a:prstGeom>
          <a:solidFill>
            <a:schemeClr val="bg1">
              <a:alpha val="72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black"/>
                </a:solidFill>
                <a:effectLst/>
                <a:uLnTx/>
                <a:uFillTx/>
                <a:latin typeface="Calibri" panose="020F0502020204030204"/>
                <a:ea typeface="+mn-ea"/>
                <a:cs typeface="+mn-cs"/>
              </a:rPr>
              <a:t>Our </a:t>
            </a:r>
            <a:r>
              <a:rPr kumimoji="0" lang="fr-CH" sz="1800" b="1" i="0" u="none" strike="noStrike" kern="1200" cap="none" spc="0" normalizeH="0" baseline="0" noProof="0" dirty="0" err="1">
                <a:ln>
                  <a:noFill/>
                </a:ln>
                <a:solidFill>
                  <a:prstClr val="black"/>
                </a:solidFill>
                <a:effectLst/>
                <a:uLnTx/>
                <a:uFillTx/>
                <a:latin typeface="Calibri" panose="020F0502020204030204"/>
                <a:ea typeface="+mn-ea"/>
                <a:cs typeface="+mn-cs"/>
              </a:rPr>
              <a:t>Role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0B4684-6B4B-5CDC-FFDD-8C7D4B689889}"/>
              </a:ext>
            </a:extLst>
          </p:cNvPr>
          <p:cNvSpPr txBox="1"/>
          <p:nvPr/>
        </p:nvSpPr>
        <p:spPr>
          <a:xfrm>
            <a:off x="6984459" y="2187335"/>
            <a:ext cx="4677662" cy="3139321"/>
          </a:xfrm>
          <a:prstGeom prst="rect">
            <a:avLst/>
          </a:prstGeom>
          <a:solidFill>
            <a:schemeClr val="bg1">
              <a:alpha val="72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to empower global leaders to shape the future for the better. With the pace of change accelerating, even the most innovative governments, businesses and organizations will struggle to meet the world’s technological, environmental and social challenges on their own. We are a trusted platform for all stakeholders of global society to integrate and aggregate their efforts to improve the state of the world.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Only through collaboration can we successfully solve our shared global challenges.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D8C578-52F0-24CB-32A7-F32CFED5C96E}"/>
              </a:ext>
            </a:extLst>
          </p:cNvPr>
          <p:cNvSpPr txBox="1"/>
          <p:nvPr/>
        </p:nvSpPr>
        <p:spPr>
          <a:xfrm>
            <a:off x="996039" y="1644320"/>
            <a:ext cx="5363969"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Our mission</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Committed to improving the state of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Our vision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leverage our trusted status as the global platform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shaping the future of economic, social and industry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Our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values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Independence, impartiality, integrity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Our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motto</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Entrepreneurship in the global public interest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78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7FD02E-EDA4-463A-BDDA-1896F91512AC}"/>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8B6F67-75A5-D649-ADAF-0A192DC81B37}" type="slidenum">
              <a:rPr kumimoji="0" lang="en-GB" sz="1050" b="0" i="0" u="none" strike="noStrike" kern="1200" cap="none" spc="0" normalizeH="0" baseline="0" noProof="0" smtClean="0">
                <a:ln>
                  <a:noFill/>
                </a:ln>
                <a:solidFill>
                  <a:srgbClr val="000000">
                    <a:lumMod val="65000"/>
                    <a:lumOff val="35000"/>
                  </a:srgbClr>
                </a:solidFill>
                <a:effectLst/>
                <a:uLnTx/>
                <a:uFillTx/>
                <a:latin typeface="HelveticaNeueLT Pro 45 Lt" panose="020B0403020202020204" pitchFamily="34"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050" b="0" i="0" u="none" strike="noStrike" kern="1200" cap="none" spc="0" normalizeH="0" baseline="0" noProof="0" dirty="0">
              <a:ln>
                <a:noFill/>
              </a:ln>
              <a:solidFill>
                <a:srgbClr val="000000">
                  <a:lumMod val="65000"/>
                  <a:lumOff val="35000"/>
                </a:srgbClr>
              </a:solidFill>
              <a:effectLst/>
              <a:uLnTx/>
              <a:uFillTx/>
              <a:latin typeface="HelveticaNeueLT Pro 45 Lt" panose="020B0403020202020204" pitchFamily="34" charset="77"/>
              <a:ea typeface="+mn-ea"/>
              <a:cs typeface="+mn-cs"/>
            </a:endParaRPr>
          </a:p>
        </p:txBody>
      </p:sp>
      <p:sp>
        <p:nvSpPr>
          <p:cNvPr id="5" name="Title 4">
            <a:extLst>
              <a:ext uri="{FF2B5EF4-FFF2-40B4-BE49-F238E27FC236}">
                <a16:creationId xmlns:a16="http://schemas.microsoft.com/office/drawing/2014/main" id="{45C4C3ED-7431-4A13-A905-8805649C8134}"/>
              </a:ext>
            </a:extLst>
          </p:cNvPr>
          <p:cNvSpPr>
            <a:spLocks noGrp="1"/>
          </p:cNvSpPr>
          <p:nvPr>
            <p:ph type="title"/>
          </p:nvPr>
        </p:nvSpPr>
        <p:spPr>
          <a:xfrm>
            <a:off x="1127125" y="622404"/>
            <a:ext cx="10515599" cy="810741"/>
          </a:xfrm>
        </p:spPr>
        <p:txBody>
          <a:bodyPr>
            <a:noAutofit/>
          </a:bodyPr>
          <a:lstStyle/>
          <a:p>
            <a:r>
              <a:rPr lang="en-US" sz="2800" dirty="0"/>
              <a:t>Human activity is eroding the world’s ecological foundations, with many ecosystems reaching dangerous tipping points</a:t>
            </a:r>
            <a:endParaRPr lang="en-GB" sz="2800" dirty="0"/>
          </a:p>
        </p:txBody>
      </p:sp>
      <p:pic>
        <p:nvPicPr>
          <p:cNvPr id="9" name="Picture 8">
            <a:extLst>
              <a:ext uri="{FF2B5EF4-FFF2-40B4-BE49-F238E27FC236}">
                <a16:creationId xmlns:a16="http://schemas.microsoft.com/office/drawing/2014/main" id="{71E0A892-E063-4B2A-AD51-6F40AA793138}"/>
              </a:ext>
            </a:extLst>
          </p:cNvPr>
          <p:cNvPicPr>
            <a:picLocks noChangeAspect="1"/>
          </p:cNvPicPr>
          <p:nvPr/>
        </p:nvPicPr>
        <p:blipFill>
          <a:blip r:embed="rId2"/>
          <a:stretch>
            <a:fillRect/>
          </a:stretch>
        </p:blipFill>
        <p:spPr>
          <a:xfrm>
            <a:off x="1747689" y="1746563"/>
            <a:ext cx="5381625" cy="4724400"/>
          </a:xfrm>
          <a:prstGeom prst="rect">
            <a:avLst/>
          </a:prstGeom>
        </p:spPr>
      </p:pic>
      <p:sp>
        <p:nvSpPr>
          <p:cNvPr id="11" name="TextBox 10">
            <a:extLst>
              <a:ext uri="{FF2B5EF4-FFF2-40B4-BE49-F238E27FC236}">
                <a16:creationId xmlns:a16="http://schemas.microsoft.com/office/drawing/2014/main" id="{53965FBC-CC55-4660-AEFE-6458A94578CC}"/>
              </a:ext>
            </a:extLst>
          </p:cNvPr>
          <p:cNvSpPr txBox="1"/>
          <p:nvPr/>
        </p:nvSpPr>
        <p:spPr>
          <a:xfrm>
            <a:off x="7375592" y="1630849"/>
            <a:ext cx="4650503" cy="1359411"/>
          </a:xfrm>
          <a:prstGeom prst="rect">
            <a:avLst/>
          </a:prstGeom>
          <a:noFill/>
          <a:ln>
            <a:noFill/>
          </a:ln>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000000"/>
              </a:buClr>
              <a:buSzTx/>
              <a:buFontTx/>
              <a:buNone/>
              <a:tabLst/>
              <a:defRPr/>
            </a:pPr>
            <a:r>
              <a:rPr kumimoji="0" lang="en-GB" sz="1400" b="1" i="0" u="none" strike="noStrike" kern="1200" cap="none" spc="0" normalizeH="0" baseline="0" noProof="0" dirty="0">
                <a:ln>
                  <a:noFill/>
                </a:ln>
                <a:solidFill>
                  <a:srgbClr val="00A547"/>
                </a:solidFill>
                <a:effectLst/>
                <a:uLnTx/>
                <a:uFillTx/>
                <a:latin typeface="HelveticaNeueLT Pro 65 Md" panose="020B0604020202020204" pitchFamily="34" charset="0"/>
                <a:ea typeface="+mn-ea"/>
                <a:cs typeface="+mn-cs"/>
              </a:rPr>
              <a:t>L</a:t>
            </a:r>
            <a:r>
              <a:rPr kumimoji="0" lang="en-US" altLang="zh-CN" sz="1400" b="1" i="0" u="none" strike="noStrike" kern="1200" cap="none" spc="0" normalizeH="0" baseline="0" noProof="0" dirty="0">
                <a:ln>
                  <a:noFill/>
                </a:ln>
                <a:solidFill>
                  <a:srgbClr val="00A547"/>
                </a:solidFill>
                <a:effectLst/>
                <a:uLnTx/>
                <a:uFillTx/>
                <a:latin typeface="HelveticaNeueLT Pro 65 Md" panose="020B0604020202020204" pitchFamily="34" charset="0"/>
                <a:ea typeface="等线" panose="02010600030101010101" pitchFamily="2" charset="-122"/>
                <a:cs typeface="+mn-cs"/>
              </a:rPr>
              <a:t>and </a:t>
            </a:r>
            <a:r>
              <a:rPr kumimoji="0" lang="en-US" altLang="zh-CN" sz="1400" b="1" i="0" u="none" strike="noStrike" kern="1200" cap="none" spc="0" normalizeH="0" baseline="0" noProof="0" dirty="0" err="1">
                <a:ln>
                  <a:noFill/>
                </a:ln>
                <a:solidFill>
                  <a:srgbClr val="00A547"/>
                </a:solidFill>
                <a:effectLst/>
                <a:uLnTx/>
                <a:uFillTx/>
                <a:latin typeface="HelveticaNeueLT Pro 65 Md" panose="020B0604020202020204" pitchFamily="34" charset="0"/>
                <a:ea typeface="等线" panose="02010600030101010101" pitchFamily="2" charset="-122"/>
                <a:cs typeface="+mn-cs"/>
              </a:rPr>
              <a:t>and</a:t>
            </a:r>
            <a:r>
              <a:rPr kumimoji="0" lang="en-US" altLang="zh-CN" sz="1400" b="1" i="0" u="none" strike="noStrike" kern="1200" cap="none" spc="0" normalizeH="0" baseline="0" noProof="0" dirty="0">
                <a:ln>
                  <a:noFill/>
                </a:ln>
                <a:solidFill>
                  <a:srgbClr val="00A547"/>
                </a:solidFill>
                <a:effectLst/>
                <a:uLnTx/>
                <a:uFillTx/>
                <a:latin typeface="HelveticaNeueLT Pro 65 Md" panose="020B0604020202020204" pitchFamily="34" charset="0"/>
                <a:ea typeface="等线" panose="02010600030101010101" pitchFamily="2" charset="-122"/>
                <a:cs typeface="+mn-cs"/>
              </a:rPr>
              <a:t> freshwater</a:t>
            </a:r>
            <a:endParaRPr kumimoji="0" lang="en-GB" sz="1400" b="1" i="0" u="none" strike="noStrike" kern="1200" cap="none" spc="0" normalizeH="0" baseline="0" noProof="0" dirty="0">
              <a:ln>
                <a:noFill/>
              </a:ln>
              <a:solidFill>
                <a:srgbClr val="00A547"/>
              </a:solidFill>
              <a:effectLst/>
              <a:uLnTx/>
              <a:uFillTx/>
              <a:latin typeface="HelveticaNeueLT Pro 65 Md" panose="020B0604020202020204" pitchFamily="34" charset="0"/>
              <a:ea typeface="+mn-ea"/>
              <a:cs typeface="+mn-cs"/>
            </a:endParaRP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More than </a:t>
            </a:r>
            <a:r>
              <a:rPr kumimoji="0" lang="en-GB"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85% </a:t>
            </a: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of wetlands have been lost</a:t>
            </a: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1/3 </a:t>
            </a: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of the world’s topsoil has been degraded</a:t>
            </a: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The Amazon has lost </a:t>
            </a:r>
            <a:r>
              <a:rPr kumimoji="0" lang="en-GB"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17%</a:t>
            </a: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 of its size in the past 50 years</a:t>
            </a:r>
          </a:p>
        </p:txBody>
      </p:sp>
      <p:sp>
        <p:nvSpPr>
          <p:cNvPr id="13" name="TextBox 12">
            <a:extLst>
              <a:ext uri="{FF2B5EF4-FFF2-40B4-BE49-F238E27FC236}">
                <a16:creationId xmlns:a16="http://schemas.microsoft.com/office/drawing/2014/main" id="{328711B0-BA5E-4DE3-B057-E97886FF7842}"/>
              </a:ext>
            </a:extLst>
          </p:cNvPr>
          <p:cNvSpPr txBox="1"/>
          <p:nvPr/>
        </p:nvSpPr>
        <p:spPr>
          <a:xfrm>
            <a:off x="7375592" y="3300587"/>
            <a:ext cx="4650503" cy="1359411"/>
          </a:xfrm>
          <a:prstGeom prst="rect">
            <a:avLst/>
          </a:prstGeom>
          <a:noFill/>
          <a:ln>
            <a:noFill/>
          </a:ln>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000000"/>
              </a:buClr>
              <a:buSzTx/>
              <a:buFontTx/>
              <a:buNone/>
              <a:tabLst/>
              <a:defRPr/>
            </a:pPr>
            <a:r>
              <a:rPr kumimoji="0" lang="en-GB" sz="1400" b="1" i="0" u="none" strike="noStrike" kern="1200" cap="none" spc="0" normalizeH="0" baseline="0" noProof="0" dirty="0">
                <a:ln>
                  <a:noFill/>
                </a:ln>
                <a:solidFill>
                  <a:srgbClr val="5CC9BE"/>
                </a:solidFill>
                <a:effectLst/>
                <a:uLnTx/>
                <a:uFillTx/>
                <a:latin typeface="HelveticaNeueLT Pro 65 Md" panose="020B0604020202020204" pitchFamily="34" charset="0"/>
                <a:ea typeface="+mn-ea"/>
                <a:cs typeface="+mn-cs"/>
              </a:rPr>
              <a:t>Ocean</a:t>
            </a: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At</a:t>
            </a:r>
            <a:r>
              <a:rPr kumimoji="0" lang="zh-CN" alt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 </a:t>
            </a:r>
            <a:r>
              <a:rPr kumimoji="0" lang="en-GB" altLang="zh-CN"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least</a:t>
            </a:r>
            <a:r>
              <a:rPr kumimoji="0" lang="zh-CN" alt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 </a:t>
            </a:r>
            <a:r>
              <a:rPr kumimoji="0" lang="en-GB" altLang="zh-CN"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55%</a:t>
            </a:r>
            <a:r>
              <a:rPr kumimoji="0" lang="zh-CN" alt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 </a:t>
            </a:r>
            <a:r>
              <a:rPr kumimoji="0" lang="en-GB" altLang="zh-CN"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of</a:t>
            </a:r>
            <a:r>
              <a:rPr kumimoji="0" lang="zh-CN" altLang="en-US"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 </a:t>
            </a:r>
            <a:r>
              <a:rPr kumimoji="0" lang="en-GB" altLang="zh-CN"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等线" panose="02010600030101010101" pitchFamily="2" charset="-122"/>
                <a:cs typeface="+mn-cs"/>
              </a:rPr>
              <a:t>ocean area is covered by industrial fishing</a:t>
            </a: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50% </a:t>
            </a: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of the worlds’ coral reef system has been destroyed</a:t>
            </a:r>
          </a:p>
        </p:txBody>
      </p:sp>
      <p:sp>
        <p:nvSpPr>
          <p:cNvPr id="14" name="TextBox 13">
            <a:extLst>
              <a:ext uri="{FF2B5EF4-FFF2-40B4-BE49-F238E27FC236}">
                <a16:creationId xmlns:a16="http://schemas.microsoft.com/office/drawing/2014/main" id="{B37DA85E-9B28-4A8F-8F37-95014F6FB714}"/>
              </a:ext>
            </a:extLst>
          </p:cNvPr>
          <p:cNvSpPr txBox="1"/>
          <p:nvPr/>
        </p:nvSpPr>
        <p:spPr>
          <a:xfrm>
            <a:off x="7375592" y="5187113"/>
            <a:ext cx="4650503" cy="1359411"/>
          </a:xfrm>
          <a:prstGeom prst="rect">
            <a:avLst/>
          </a:prstGeom>
          <a:noFill/>
          <a:ln>
            <a:noFill/>
          </a:ln>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000000"/>
              </a:buClr>
              <a:buSzTx/>
              <a:buFontTx/>
              <a:buNone/>
              <a:tabLst/>
              <a:defRPr/>
            </a:pPr>
            <a:r>
              <a:rPr kumimoji="0" lang="en-GB" sz="1400" b="1" i="0" u="none" strike="noStrike" kern="1200" cap="none" spc="0" normalizeH="0" baseline="0" noProof="0" dirty="0">
                <a:ln>
                  <a:noFill/>
                </a:ln>
                <a:solidFill>
                  <a:srgbClr val="002369"/>
                </a:solidFill>
                <a:effectLst/>
                <a:uLnTx/>
                <a:uFillTx/>
                <a:latin typeface="HelveticaNeueLT Pro 65 Md" panose="020B0604020202020204" pitchFamily="34" charset="0"/>
                <a:ea typeface="+mn-ea"/>
                <a:cs typeface="+mn-cs"/>
              </a:rPr>
              <a:t>Species</a:t>
            </a: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83% </a:t>
            </a: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population decline across freshwater species since 1970</a:t>
            </a:r>
          </a:p>
          <a:p>
            <a:pPr marL="285750" marR="0" lvl="0" indent="-285750" algn="l" defTabSz="4572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41% </a:t>
            </a:r>
            <a:r>
              <a:rPr kumimoji="0" lang="en-GB" sz="1400" b="0" i="0" u="none" strike="noStrike" kern="1200" cap="none" spc="0" normalizeH="0" baseline="0" noProof="0" dirty="0">
                <a:ln>
                  <a:noFill/>
                </a:ln>
                <a:solidFill>
                  <a:srgbClr val="000000"/>
                </a:solidFill>
                <a:effectLst/>
                <a:uLnTx/>
                <a:uFillTx/>
                <a:latin typeface="HelveticaNeueLT Pro 45 Lt" panose="020B0403020202020204" pitchFamily="34" charset="0"/>
                <a:ea typeface="+mn-ea"/>
                <a:cs typeface="+mn-cs"/>
              </a:rPr>
              <a:t>of known insect species have declined in the past decades</a:t>
            </a:r>
          </a:p>
        </p:txBody>
      </p:sp>
      <p:cxnSp>
        <p:nvCxnSpPr>
          <p:cNvPr id="18" name="Straight Connector 17">
            <a:extLst>
              <a:ext uri="{FF2B5EF4-FFF2-40B4-BE49-F238E27FC236}">
                <a16:creationId xmlns:a16="http://schemas.microsoft.com/office/drawing/2014/main" id="{221F39F4-024E-4A75-A6B9-29C90E8F18B3}"/>
              </a:ext>
            </a:extLst>
          </p:cNvPr>
          <p:cNvCxnSpPr/>
          <p:nvPr/>
        </p:nvCxnSpPr>
        <p:spPr>
          <a:xfrm>
            <a:off x="7410317" y="3149392"/>
            <a:ext cx="46761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3F6D04-CD9B-400D-BA83-FE1A6B8A059F}"/>
              </a:ext>
            </a:extLst>
          </p:cNvPr>
          <p:cNvCxnSpPr/>
          <p:nvPr/>
        </p:nvCxnSpPr>
        <p:spPr>
          <a:xfrm>
            <a:off x="7410317" y="4970325"/>
            <a:ext cx="46761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7F98AAFE-1ADA-464C-9E3D-5FD9B5D012B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4246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B9CC9-AAA3-477D-4DF4-144637304E58}"/>
              </a:ext>
            </a:extLst>
          </p:cNvPr>
          <p:cNvSpPr>
            <a:spLocks noGrp="1"/>
          </p:cNvSpPr>
          <p:nvPr>
            <p:ph type="body" sz="quarter" idx="11"/>
          </p:nvPr>
        </p:nvSpPr>
        <p:spPr/>
        <p:txBody>
          <a:bodyPr/>
          <a:lstStyle/>
          <a:p>
            <a:endParaRPr lang="en-GB"/>
          </a:p>
        </p:txBody>
      </p:sp>
      <p:sp>
        <p:nvSpPr>
          <p:cNvPr id="3" name="Footer Placeholder 2">
            <a:extLst>
              <a:ext uri="{FF2B5EF4-FFF2-40B4-BE49-F238E27FC236}">
                <a16:creationId xmlns:a16="http://schemas.microsoft.com/office/drawing/2014/main" id="{C775F5B4-008D-AF0B-8C01-3BAA5F45157F}"/>
              </a:ext>
            </a:extLst>
          </p:cNvPr>
          <p:cNvSpPr>
            <a:spLocks noGrp="1"/>
          </p:cNvSpPr>
          <p:nvPr>
            <p:ph type="ftr" sz="quarter" idx="12"/>
          </p:nvPr>
        </p:nvSpPr>
        <p:spPr/>
        <p:txBody>
          <a:bodyPr/>
          <a:lstStyle/>
          <a:p>
            <a:r>
              <a:rPr lang="en-GB"/>
              <a:t>Presentation Title Lorem Ipsum</a:t>
            </a:r>
            <a:endParaRPr lang="en-GB" dirty="0"/>
          </a:p>
        </p:txBody>
      </p:sp>
      <p:sp>
        <p:nvSpPr>
          <p:cNvPr id="4" name="Slide Number Placeholder 3">
            <a:extLst>
              <a:ext uri="{FF2B5EF4-FFF2-40B4-BE49-F238E27FC236}">
                <a16:creationId xmlns:a16="http://schemas.microsoft.com/office/drawing/2014/main" id="{ECA8A85B-8D0E-982E-DED9-F97310828492}"/>
              </a:ext>
            </a:extLst>
          </p:cNvPr>
          <p:cNvSpPr>
            <a:spLocks noGrp="1"/>
          </p:cNvSpPr>
          <p:nvPr>
            <p:ph type="sldNum" sz="quarter" idx="13"/>
          </p:nvPr>
        </p:nvSpPr>
        <p:spPr/>
        <p:txBody>
          <a:bodyPr/>
          <a:lstStyle/>
          <a:p>
            <a:fld id="{688B6F67-75A5-D649-ADAF-0A192DC81B37}" type="slidenum">
              <a:rPr lang="en-GB" smtClean="0"/>
              <a:pPr/>
              <a:t>4</a:t>
            </a:fld>
            <a:endParaRPr lang="en-GB" dirty="0"/>
          </a:p>
        </p:txBody>
      </p:sp>
      <p:sp>
        <p:nvSpPr>
          <p:cNvPr id="5" name="Title 4">
            <a:extLst>
              <a:ext uri="{FF2B5EF4-FFF2-40B4-BE49-F238E27FC236}">
                <a16:creationId xmlns:a16="http://schemas.microsoft.com/office/drawing/2014/main" id="{E100AEE1-FA82-CA45-7323-E67E3C20475F}"/>
              </a:ext>
            </a:extLst>
          </p:cNvPr>
          <p:cNvSpPr>
            <a:spLocks noGrp="1"/>
          </p:cNvSpPr>
          <p:nvPr>
            <p:ph type="title"/>
          </p:nvPr>
        </p:nvSpPr>
        <p:spPr/>
        <p:txBody>
          <a:bodyPr/>
          <a:lstStyle/>
          <a:p>
            <a:r>
              <a:rPr lang="fr-CH" dirty="0"/>
              <a:t>Annual Global Risks Report</a:t>
            </a:r>
            <a:endParaRPr lang="en-GB" dirty="0"/>
          </a:p>
        </p:txBody>
      </p:sp>
      <p:sp>
        <p:nvSpPr>
          <p:cNvPr id="6" name="Text Placeholder 5">
            <a:extLst>
              <a:ext uri="{FF2B5EF4-FFF2-40B4-BE49-F238E27FC236}">
                <a16:creationId xmlns:a16="http://schemas.microsoft.com/office/drawing/2014/main" id="{3FC8B804-0E6A-6DAC-050D-717497483461}"/>
              </a:ext>
            </a:extLst>
          </p:cNvPr>
          <p:cNvSpPr>
            <a:spLocks noGrp="1"/>
          </p:cNvSpPr>
          <p:nvPr>
            <p:ph type="body" sz="quarter" idx="15"/>
          </p:nvPr>
        </p:nvSpPr>
        <p:spPr/>
        <p:txBody>
          <a:bodyPr/>
          <a:lstStyle/>
          <a:p>
            <a:endParaRPr lang="en-GB"/>
          </a:p>
        </p:txBody>
      </p:sp>
      <p:pic>
        <p:nvPicPr>
          <p:cNvPr id="9" name="Picture 8">
            <a:extLst>
              <a:ext uri="{FF2B5EF4-FFF2-40B4-BE49-F238E27FC236}">
                <a16:creationId xmlns:a16="http://schemas.microsoft.com/office/drawing/2014/main" id="{8162B23D-1EE0-5290-11FF-2B7B773E6E13}"/>
              </a:ext>
            </a:extLst>
          </p:cNvPr>
          <p:cNvPicPr>
            <a:picLocks noChangeAspect="1"/>
          </p:cNvPicPr>
          <p:nvPr/>
        </p:nvPicPr>
        <p:blipFill>
          <a:blip r:embed="rId2"/>
          <a:stretch>
            <a:fillRect/>
          </a:stretch>
        </p:blipFill>
        <p:spPr>
          <a:xfrm>
            <a:off x="4082000" y="1604233"/>
            <a:ext cx="6038850" cy="4400550"/>
          </a:xfrm>
          <a:prstGeom prst="rect">
            <a:avLst/>
          </a:prstGeom>
        </p:spPr>
      </p:pic>
      <p:pic>
        <p:nvPicPr>
          <p:cNvPr id="11" name="Picture 10">
            <a:extLst>
              <a:ext uri="{FF2B5EF4-FFF2-40B4-BE49-F238E27FC236}">
                <a16:creationId xmlns:a16="http://schemas.microsoft.com/office/drawing/2014/main" id="{97AF0D73-88F7-72E1-95FD-C02B4E85C9E7}"/>
              </a:ext>
            </a:extLst>
          </p:cNvPr>
          <p:cNvPicPr>
            <a:picLocks noChangeAspect="1"/>
          </p:cNvPicPr>
          <p:nvPr/>
        </p:nvPicPr>
        <p:blipFill>
          <a:blip r:embed="rId3"/>
          <a:stretch>
            <a:fillRect/>
          </a:stretch>
        </p:blipFill>
        <p:spPr>
          <a:xfrm>
            <a:off x="4082000" y="6147609"/>
            <a:ext cx="1733734" cy="486507"/>
          </a:xfrm>
          <a:prstGeom prst="rect">
            <a:avLst/>
          </a:prstGeom>
        </p:spPr>
      </p:pic>
      <p:sp>
        <p:nvSpPr>
          <p:cNvPr id="12" name="TextBox 11">
            <a:extLst>
              <a:ext uri="{FF2B5EF4-FFF2-40B4-BE49-F238E27FC236}">
                <a16:creationId xmlns:a16="http://schemas.microsoft.com/office/drawing/2014/main" id="{845A538C-077D-617D-5140-3114DB743860}"/>
              </a:ext>
            </a:extLst>
          </p:cNvPr>
          <p:cNvSpPr txBox="1"/>
          <p:nvPr/>
        </p:nvSpPr>
        <p:spPr>
          <a:xfrm>
            <a:off x="954849" y="1564940"/>
            <a:ext cx="2745884" cy="1384995"/>
          </a:xfrm>
          <a:prstGeom prst="rect">
            <a:avLst/>
          </a:prstGeom>
          <a:noFill/>
        </p:spPr>
        <p:txBody>
          <a:bodyPr wrap="square" rtlCol="0">
            <a:spAutoFit/>
          </a:bodyPr>
          <a:lstStyle/>
          <a:p>
            <a:r>
              <a:rPr lang="en-US" sz="1400" dirty="0"/>
              <a:t>Global risks ranked by severity over the short and long term</a:t>
            </a:r>
          </a:p>
          <a:p>
            <a:endParaRPr lang="en-US" sz="1400" dirty="0"/>
          </a:p>
          <a:p>
            <a:r>
              <a:rPr lang="en-US" sz="1400" dirty="0"/>
              <a:t>*"Please estimate the likely impact (severity) of the following risks over a 2-year and 10-year period"</a:t>
            </a:r>
            <a:endParaRPr lang="en-GB" sz="1400" dirty="0"/>
          </a:p>
        </p:txBody>
      </p:sp>
    </p:spTree>
    <p:extLst>
      <p:ext uri="{BB962C8B-B14F-4D97-AF65-F5344CB8AC3E}">
        <p14:creationId xmlns:p14="http://schemas.microsoft.com/office/powerpoint/2010/main" val="397627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0B91E-21FE-D3F1-C0E0-6F0C3A2010EC}"/>
              </a:ext>
            </a:extLst>
          </p:cNvPr>
          <p:cNvSpPr>
            <a:spLocks noGrp="1"/>
          </p:cNvSpPr>
          <p:nvPr>
            <p:ph type="body" sz="quarter" idx="11"/>
          </p:nvPr>
        </p:nvSpPr>
        <p:spPr/>
        <p:txBody>
          <a:bodyPr/>
          <a:lstStyle/>
          <a:p>
            <a:endParaRPr lang="en-GB" dirty="0"/>
          </a:p>
        </p:txBody>
      </p:sp>
      <p:sp>
        <p:nvSpPr>
          <p:cNvPr id="3" name="Footer Placeholder 2">
            <a:extLst>
              <a:ext uri="{FF2B5EF4-FFF2-40B4-BE49-F238E27FC236}">
                <a16:creationId xmlns:a16="http://schemas.microsoft.com/office/drawing/2014/main" id="{AE886678-AFDC-EF9D-321C-784E18106D3F}"/>
              </a:ext>
            </a:extLst>
          </p:cNvPr>
          <p:cNvSpPr>
            <a:spLocks noGrp="1"/>
          </p:cNvSpPr>
          <p:nvPr>
            <p:ph type="ftr" sz="quarter" idx="12"/>
          </p:nvPr>
        </p:nvSpPr>
        <p:spPr/>
        <p:txBody>
          <a:bodyPr/>
          <a:lstStyle/>
          <a:p>
            <a:r>
              <a:rPr lang="en-GB"/>
              <a:t>Presentation Title Lorem Ipsum</a:t>
            </a:r>
            <a:endParaRPr lang="en-GB" dirty="0"/>
          </a:p>
        </p:txBody>
      </p:sp>
      <p:sp>
        <p:nvSpPr>
          <p:cNvPr id="4" name="Slide Number Placeholder 3">
            <a:extLst>
              <a:ext uri="{FF2B5EF4-FFF2-40B4-BE49-F238E27FC236}">
                <a16:creationId xmlns:a16="http://schemas.microsoft.com/office/drawing/2014/main" id="{DA0EC1A9-44C5-9536-EE15-99AAE80E4943}"/>
              </a:ext>
            </a:extLst>
          </p:cNvPr>
          <p:cNvSpPr>
            <a:spLocks noGrp="1"/>
          </p:cNvSpPr>
          <p:nvPr>
            <p:ph type="sldNum" sz="quarter" idx="13"/>
          </p:nvPr>
        </p:nvSpPr>
        <p:spPr/>
        <p:txBody>
          <a:bodyPr/>
          <a:lstStyle/>
          <a:p>
            <a:fld id="{688B6F67-75A5-D649-ADAF-0A192DC81B37}" type="slidenum">
              <a:rPr lang="en-GB" smtClean="0"/>
              <a:pPr/>
              <a:t>5</a:t>
            </a:fld>
            <a:endParaRPr lang="en-GB" dirty="0"/>
          </a:p>
        </p:txBody>
      </p:sp>
      <p:sp>
        <p:nvSpPr>
          <p:cNvPr id="5" name="Title 4">
            <a:extLst>
              <a:ext uri="{FF2B5EF4-FFF2-40B4-BE49-F238E27FC236}">
                <a16:creationId xmlns:a16="http://schemas.microsoft.com/office/drawing/2014/main" id="{67C293E0-120E-DEC2-37E4-F67928A3BD79}"/>
              </a:ext>
            </a:extLst>
          </p:cNvPr>
          <p:cNvSpPr>
            <a:spLocks noGrp="1"/>
          </p:cNvSpPr>
          <p:nvPr>
            <p:ph type="title"/>
          </p:nvPr>
        </p:nvSpPr>
        <p:spPr>
          <a:xfrm>
            <a:off x="1058113" y="174084"/>
            <a:ext cx="10515599" cy="538058"/>
          </a:xfrm>
        </p:spPr>
        <p:txBody>
          <a:bodyPr>
            <a:normAutofit/>
          </a:bodyPr>
          <a:lstStyle/>
          <a:p>
            <a:r>
              <a:rPr lang="fr-CH" sz="2800" dirty="0"/>
              <a:t>Perceptions on </a:t>
            </a:r>
            <a:r>
              <a:rPr lang="fr-CH" sz="2800" dirty="0" err="1"/>
              <a:t>preparedness</a:t>
            </a:r>
            <a:r>
              <a:rPr lang="fr-CH" sz="2800" dirty="0"/>
              <a:t> and </a:t>
            </a:r>
            <a:r>
              <a:rPr lang="fr-CH" sz="2800" dirty="0" err="1"/>
              <a:t>governance</a:t>
            </a:r>
            <a:endParaRPr lang="en-GB" sz="2800" dirty="0"/>
          </a:p>
        </p:txBody>
      </p:sp>
      <p:pic>
        <p:nvPicPr>
          <p:cNvPr id="9" name="Picture 8">
            <a:extLst>
              <a:ext uri="{FF2B5EF4-FFF2-40B4-BE49-F238E27FC236}">
                <a16:creationId xmlns:a16="http://schemas.microsoft.com/office/drawing/2014/main" id="{F3DD4F7B-0D05-D35A-BFBB-1FD65130FCA8}"/>
              </a:ext>
            </a:extLst>
          </p:cNvPr>
          <p:cNvPicPr>
            <a:picLocks noChangeAspect="1"/>
          </p:cNvPicPr>
          <p:nvPr/>
        </p:nvPicPr>
        <p:blipFill>
          <a:blip r:embed="rId2"/>
          <a:stretch>
            <a:fillRect/>
          </a:stretch>
        </p:blipFill>
        <p:spPr>
          <a:xfrm>
            <a:off x="4344687" y="622404"/>
            <a:ext cx="7624158" cy="6235595"/>
          </a:xfrm>
          <a:prstGeom prst="rect">
            <a:avLst/>
          </a:prstGeom>
        </p:spPr>
      </p:pic>
      <p:pic>
        <p:nvPicPr>
          <p:cNvPr id="11" name="Picture 10">
            <a:extLst>
              <a:ext uri="{FF2B5EF4-FFF2-40B4-BE49-F238E27FC236}">
                <a16:creationId xmlns:a16="http://schemas.microsoft.com/office/drawing/2014/main" id="{ECE56716-AF3C-7306-C1FF-4AC824BFDA74}"/>
              </a:ext>
            </a:extLst>
          </p:cNvPr>
          <p:cNvPicPr>
            <a:picLocks noChangeAspect="1"/>
          </p:cNvPicPr>
          <p:nvPr/>
        </p:nvPicPr>
        <p:blipFill>
          <a:blip r:embed="rId3"/>
          <a:stretch>
            <a:fillRect/>
          </a:stretch>
        </p:blipFill>
        <p:spPr>
          <a:xfrm>
            <a:off x="2897328" y="5403008"/>
            <a:ext cx="1393471" cy="1434861"/>
          </a:xfrm>
          <a:prstGeom prst="rect">
            <a:avLst/>
          </a:prstGeom>
        </p:spPr>
      </p:pic>
      <p:pic>
        <p:nvPicPr>
          <p:cNvPr id="13" name="Picture 12">
            <a:extLst>
              <a:ext uri="{FF2B5EF4-FFF2-40B4-BE49-F238E27FC236}">
                <a16:creationId xmlns:a16="http://schemas.microsoft.com/office/drawing/2014/main" id="{0A56CF89-1028-EFAA-E55B-3EA27BB8EFAE}"/>
              </a:ext>
            </a:extLst>
          </p:cNvPr>
          <p:cNvPicPr>
            <a:picLocks noChangeAspect="1"/>
          </p:cNvPicPr>
          <p:nvPr/>
        </p:nvPicPr>
        <p:blipFill>
          <a:blip r:embed="rId4"/>
          <a:stretch>
            <a:fillRect/>
          </a:stretch>
        </p:blipFill>
        <p:spPr>
          <a:xfrm>
            <a:off x="1609164" y="4175185"/>
            <a:ext cx="2681635" cy="1098427"/>
          </a:xfrm>
          <a:prstGeom prst="rect">
            <a:avLst/>
          </a:prstGeom>
        </p:spPr>
      </p:pic>
      <p:sp>
        <p:nvSpPr>
          <p:cNvPr id="15" name="TextBox 14">
            <a:extLst>
              <a:ext uri="{FF2B5EF4-FFF2-40B4-BE49-F238E27FC236}">
                <a16:creationId xmlns:a16="http://schemas.microsoft.com/office/drawing/2014/main" id="{F87567E1-630F-0838-B1BB-7BCB0C7AFDD9}"/>
              </a:ext>
            </a:extLst>
          </p:cNvPr>
          <p:cNvSpPr txBox="1"/>
          <p:nvPr/>
        </p:nvSpPr>
        <p:spPr>
          <a:xfrm>
            <a:off x="986773" y="1694442"/>
            <a:ext cx="2928726" cy="1261884"/>
          </a:xfrm>
          <a:prstGeom prst="rect">
            <a:avLst/>
          </a:prstGeom>
          <a:noFill/>
        </p:spPr>
        <p:txBody>
          <a:bodyPr wrap="square">
            <a:spAutoFit/>
          </a:bodyPr>
          <a:lstStyle/>
          <a:p>
            <a:r>
              <a:rPr lang="en-US" sz="2200" dirty="0"/>
              <a:t>Are we ready to face this threat multiplier?</a:t>
            </a:r>
            <a:br>
              <a:rPr lang="en-US" dirty="0"/>
            </a:br>
            <a:br>
              <a:rPr lang="en-US" dirty="0"/>
            </a:br>
            <a:endParaRPr lang="en-GB" sz="1400" i="1" dirty="0"/>
          </a:p>
        </p:txBody>
      </p:sp>
    </p:spTree>
    <p:extLst>
      <p:ext uri="{BB962C8B-B14F-4D97-AF65-F5344CB8AC3E}">
        <p14:creationId xmlns:p14="http://schemas.microsoft.com/office/powerpoint/2010/main" val="12954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886678-AFDC-EF9D-321C-784E18106D3F}"/>
              </a:ext>
            </a:extLst>
          </p:cNvPr>
          <p:cNvSpPr>
            <a:spLocks noGrp="1"/>
          </p:cNvSpPr>
          <p:nvPr>
            <p:ph type="ftr" sz="quarter" idx="12"/>
          </p:nvPr>
        </p:nvSpPr>
        <p:spPr/>
        <p:txBody>
          <a:bodyPr/>
          <a:lstStyle/>
          <a:p>
            <a:r>
              <a:rPr lang="en-GB"/>
              <a:t>Presentation Title Lorem Ipsum</a:t>
            </a:r>
            <a:endParaRPr lang="en-GB" dirty="0"/>
          </a:p>
        </p:txBody>
      </p:sp>
      <p:sp>
        <p:nvSpPr>
          <p:cNvPr id="4" name="Slide Number Placeholder 3">
            <a:extLst>
              <a:ext uri="{FF2B5EF4-FFF2-40B4-BE49-F238E27FC236}">
                <a16:creationId xmlns:a16="http://schemas.microsoft.com/office/drawing/2014/main" id="{DA0EC1A9-44C5-9536-EE15-99AAE80E4943}"/>
              </a:ext>
            </a:extLst>
          </p:cNvPr>
          <p:cNvSpPr>
            <a:spLocks noGrp="1"/>
          </p:cNvSpPr>
          <p:nvPr>
            <p:ph type="sldNum" sz="quarter" idx="13"/>
          </p:nvPr>
        </p:nvSpPr>
        <p:spPr/>
        <p:txBody>
          <a:bodyPr/>
          <a:lstStyle/>
          <a:p>
            <a:fld id="{688B6F67-75A5-D649-ADAF-0A192DC81B37}" type="slidenum">
              <a:rPr lang="en-GB" smtClean="0"/>
              <a:pPr/>
              <a:t>6</a:t>
            </a:fld>
            <a:endParaRPr lang="en-GB" dirty="0"/>
          </a:p>
        </p:txBody>
      </p:sp>
      <p:sp>
        <p:nvSpPr>
          <p:cNvPr id="5" name="Title 4">
            <a:extLst>
              <a:ext uri="{FF2B5EF4-FFF2-40B4-BE49-F238E27FC236}">
                <a16:creationId xmlns:a16="http://schemas.microsoft.com/office/drawing/2014/main" id="{67C293E0-120E-DEC2-37E4-F67928A3BD79}"/>
              </a:ext>
            </a:extLst>
          </p:cNvPr>
          <p:cNvSpPr>
            <a:spLocks noGrp="1"/>
          </p:cNvSpPr>
          <p:nvPr>
            <p:ph type="title"/>
          </p:nvPr>
        </p:nvSpPr>
        <p:spPr>
          <a:xfrm>
            <a:off x="1058113" y="174084"/>
            <a:ext cx="10515599" cy="538058"/>
          </a:xfrm>
        </p:spPr>
        <p:txBody>
          <a:bodyPr>
            <a:normAutofit/>
          </a:bodyPr>
          <a:lstStyle/>
          <a:p>
            <a:r>
              <a:rPr kumimoji="0" lang="en-US" sz="2800" b="1" i="0" u="none" strike="noStrike" kern="1200" cap="none" spc="0" normalizeH="0" baseline="0" noProof="0" dirty="0">
                <a:ln>
                  <a:noFill/>
                </a:ln>
                <a:solidFill>
                  <a:srgbClr val="212E5B"/>
                </a:solidFill>
                <a:effectLst/>
                <a:uLnTx/>
                <a:uFillTx/>
                <a:latin typeface="Arial" panose="020B0604020202020204" pitchFamily="34" charset="0"/>
                <a:ea typeface="+mn-ea"/>
                <a:cs typeface="Arial" panose="020B0604020202020204" pitchFamily="34" charset="0"/>
              </a:rPr>
              <a:t>Nature Risk Rising report</a:t>
            </a:r>
            <a:endParaRPr lang="en-GB" sz="2800" dirty="0"/>
          </a:p>
        </p:txBody>
      </p:sp>
      <p:pic>
        <p:nvPicPr>
          <p:cNvPr id="6" name="Picture 5">
            <a:extLst>
              <a:ext uri="{FF2B5EF4-FFF2-40B4-BE49-F238E27FC236}">
                <a16:creationId xmlns:a16="http://schemas.microsoft.com/office/drawing/2014/main" id="{F659A82A-8520-61ED-EF5A-298B54B28FD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79143" y="1978136"/>
            <a:ext cx="6039059" cy="4215597"/>
          </a:xfrm>
          <a:prstGeom prst="rect">
            <a:avLst/>
          </a:prstGeom>
        </p:spPr>
      </p:pic>
      <p:sp>
        <p:nvSpPr>
          <p:cNvPr id="7" name="TextBox 6">
            <a:extLst>
              <a:ext uri="{FF2B5EF4-FFF2-40B4-BE49-F238E27FC236}">
                <a16:creationId xmlns:a16="http://schemas.microsoft.com/office/drawing/2014/main" id="{DED6B82F-04AA-4E12-0AD4-CA6FB3D87DDE}"/>
              </a:ext>
            </a:extLst>
          </p:cNvPr>
          <p:cNvSpPr txBox="1"/>
          <p:nvPr/>
        </p:nvSpPr>
        <p:spPr>
          <a:xfrm>
            <a:off x="1032234" y="712142"/>
            <a:ext cx="10844655" cy="92333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report sets out key recommendations around how business and economic stakeholders can put nature at the core of their decision-making and systematically identify, assess, mitigate and disclose nature-related risks</a:t>
            </a:r>
          </a:p>
        </p:txBody>
      </p:sp>
      <p:sp>
        <p:nvSpPr>
          <p:cNvPr id="8" name="TextBox 7">
            <a:extLst>
              <a:ext uri="{FF2B5EF4-FFF2-40B4-BE49-F238E27FC236}">
                <a16:creationId xmlns:a16="http://schemas.microsoft.com/office/drawing/2014/main" id="{D6C09DA2-C188-82BB-C3E6-4316FF741504}"/>
              </a:ext>
            </a:extLst>
          </p:cNvPr>
          <p:cNvSpPr txBox="1"/>
          <p:nvPr/>
        </p:nvSpPr>
        <p:spPr>
          <a:xfrm>
            <a:off x="996335" y="2397948"/>
            <a:ext cx="514966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Nature Risk Rising finds that there are three ways nature loss creates significant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risks for businesses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Dependence of business on nature,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Fallout of business impacts on nature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Impacts of nature loss on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223C21C0-A1B1-77D4-BBD5-EDBBAC6FDEA7}"/>
              </a:ext>
            </a:extLst>
          </p:cNvPr>
          <p:cNvSpPr/>
          <p:nvPr/>
        </p:nvSpPr>
        <p:spPr>
          <a:xfrm>
            <a:off x="996335" y="4657887"/>
            <a:ext cx="6096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It estimates that $44 trillion of economic value generation – over half the world’s total GDP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is moderately or highly dependent on nature. </a:t>
            </a:r>
          </a:p>
        </p:txBody>
      </p:sp>
      <p:cxnSp>
        <p:nvCxnSpPr>
          <p:cNvPr id="12" name="Straight Connector 11">
            <a:extLst>
              <a:ext uri="{FF2B5EF4-FFF2-40B4-BE49-F238E27FC236}">
                <a16:creationId xmlns:a16="http://schemas.microsoft.com/office/drawing/2014/main" id="{8CD6BF91-82A7-6521-9C42-78611B91E17A}"/>
              </a:ext>
            </a:extLst>
          </p:cNvPr>
          <p:cNvCxnSpPr>
            <a:cxnSpLocks/>
          </p:cNvCxnSpPr>
          <p:nvPr/>
        </p:nvCxnSpPr>
        <p:spPr>
          <a:xfrm>
            <a:off x="1071210" y="4575056"/>
            <a:ext cx="50247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885537-4E14-8B55-AC9E-7AF8A9CC56B6}"/>
              </a:ext>
            </a:extLst>
          </p:cNvPr>
          <p:cNvCxnSpPr>
            <a:cxnSpLocks/>
          </p:cNvCxnSpPr>
          <p:nvPr/>
        </p:nvCxnSpPr>
        <p:spPr>
          <a:xfrm>
            <a:off x="1071210" y="5663957"/>
            <a:ext cx="502479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8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0B91E-21FE-D3F1-C0E0-6F0C3A2010EC}"/>
              </a:ext>
            </a:extLst>
          </p:cNvPr>
          <p:cNvSpPr>
            <a:spLocks noGrp="1"/>
          </p:cNvSpPr>
          <p:nvPr>
            <p:ph type="body" sz="quarter" idx="11"/>
          </p:nvPr>
        </p:nvSpPr>
        <p:spPr/>
        <p:txBody>
          <a:bodyPr/>
          <a:lstStyle/>
          <a:p>
            <a:endParaRPr lang="en-GB"/>
          </a:p>
        </p:txBody>
      </p:sp>
      <p:sp>
        <p:nvSpPr>
          <p:cNvPr id="3" name="Footer Placeholder 2">
            <a:extLst>
              <a:ext uri="{FF2B5EF4-FFF2-40B4-BE49-F238E27FC236}">
                <a16:creationId xmlns:a16="http://schemas.microsoft.com/office/drawing/2014/main" id="{AE886678-AFDC-EF9D-321C-784E18106D3F}"/>
              </a:ext>
            </a:extLst>
          </p:cNvPr>
          <p:cNvSpPr>
            <a:spLocks noGrp="1"/>
          </p:cNvSpPr>
          <p:nvPr>
            <p:ph type="ftr" sz="quarter" idx="12"/>
          </p:nvPr>
        </p:nvSpPr>
        <p:spPr/>
        <p:txBody>
          <a:bodyPr/>
          <a:lstStyle/>
          <a:p>
            <a:r>
              <a:rPr lang="en-GB"/>
              <a:t>Presentation Title Lorem Ipsum</a:t>
            </a:r>
            <a:endParaRPr lang="en-GB" dirty="0"/>
          </a:p>
        </p:txBody>
      </p:sp>
      <p:sp>
        <p:nvSpPr>
          <p:cNvPr id="4" name="Slide Number Placeholder 3">
            <a:extLst>
              <a:ext uri="{FF2B5EF4-FFF2-40B4-BE49-F238E27FC236}">
                <a16:creationId xmlns:a16="http://schemas.microsoft.com/office/drawing/2014/main" id="{DA0EC1A9-44C5-9536-EE15-99AAE80E4943}"/>
              </a:ext>
            </a:extLst>
          </p:cNvPr>
          <p:cNvSpPr>
            <a:spLocks noGrp="1"/>
          </p:cNvSpPr>
          <p:nvPr>
            <p:ph type="sldNum" sz="quarter" idx="13"/>
          </p:nvPr>
        </p:nvSpPr>
        <p:spPr/>
        <p:txBody>
          <a:bodyPr/>
          <a:lstStyle/>
          <a:p>
            <a:fld id="{688B6F67-75A5-D649-ADAF-0A192DC81B37}" type="slidenum">
              <a:rPr lang="en-GB" smtClean="0"/>
              <a:pPr/>
              <a:t>7</a:t>
            </a:fld>
            <a:endParaRPr lang="en-GB" dirty="0"/>
          </a:p>
        </p:txBody>
      </p:sp>
      <p:sp>
        <p:nvSpPr>
          <p:cNvPr id="5" name="Title 4">
            <a:extLst>
              <a:ext uri="{FF2B5EF4-FFF2-40B4-BE49-F238E27FC236}">
                <a16:creationId xmlns:a16="http://schemas.microsoft.com/office/drawing/2014/main" id="{67C293E0-120E-DEC2-37E4-F67928A3BD79}"/>
              </a:ext>
            </a:extLst>
          </p:cNvPr>
          <p:cNvSpPr>
            <a:spLocks noGrp="1"/>
          </p:cNvSpPr>
          <p:nvPr>
            <p:ph type="title"/>
          </p:nvPr>
        </p:nvSpPr>
        <p:spPr>
          <a:xfrm>
            <a:off x="1058113" y="174084"/>
            <a:ext cx="10515599" cy="53805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212E5B"/>
                </a:solidFill>
                <a:latin typeface="Arial" panose="020B0604020202020204" pitchFamily="34" charset="0"/>
                <a:cs typeface="Arial" panose="020B0604020202020204" pitchFamily="34" charset="0"/>
              </a:rPr>
              <a:t>The Future of Nature and Business report</a:t>
            </a:r>
            <a:endParaRPr kumimoji="0" lang="en-US" sz="2800" b="1" i="0" u="none" strike="noStrike" kern="1200" cap="none" spc="0" normalizeH="0" baseline="0" noProof="0" dirty="0">
              <a:ln>
                <a:noFill/>
              </a:ln>
              <a:solidFill>
                <a:srgbClr val="212E5B"/>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ED470AF-6A72-DB8F-5F19-6E9644421ED4}"/>
              </a:ext>
            </a:extLst>
          </p:cNvPr>
          <p:cNvSpPr txBox="1"/>
          <p:nvPr/>
        </p:nvSpPr>
        <p:spPr>
          <a:xfrm>
            <a:off x="996335" y="844900"/>
            <a:ext cx="10900390" cy="923330"/>
          </a:xfrm>
          <a:prstGeom prst="rect">
            <a:avLst/>
          </a:prstGeom>
          <a:solidFill>
            <a:schemeClr val="bg1">
              <a:lumMod val="95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This report shows that by resetting the relationship between our economies and nature, we can build-back-better in a way that is good for people, the planet and the economy and provides the insights needed for businesses to develop a nature-positive action agenda</a:t>
            </a:r>
            <a:endParaRPr lang="en-GB"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C4A09F2-0730-7313-F85C-2E4E3CE018FE}"/>
              </a:ext>
            </a:extLst>
          </p:cNvPr>
          <p:cNvSpPr txBox="1"/>
          <p:nvPr/>
        </p:nvSpPr>
        <p:spPr>
          <a:xfrm>
            <a:off x="946443" y="1846308"/>
            <a:ext cx="5382378" cy="280076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Addressing the nature crisis requires a critical shift towards nature-positive models in three socio-economic systems - </a:t>
            </a:r>
            <a:r>
              <a:rPr lang="en-US" sz="1600" b="1" dirty="0">
                <a:latin typeface="Arial" panose="020B0604020202020204" pitchFamily="34" charset="0"/>
                <a:cs typeface="Arial" panose="020B0604020202020204" pitchFamily="34" charset="0"/>
              </a:rPr>
              <a:t>food, land and ocean use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infrastructure and the built environment</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extractives and energy.</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These systems represent over </a:t>
            </a:r>
            <a:r>
              <a:rPr lang="en-US" sz="1600" b="1" dirty="0">
                <a:latin typeface="Arial" panose="020B0604020202020204" pitchFamily="34" charset="0"/>
                <a:cs typeface="Arial" panose="020B0604020202020204" pitchFamily="34" charset="0"/>
              </a:rPr>
              <a:t>a third of the global economy</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provide up to two-thirds of all jobs</a:t>
            </a:r>
            <a:r>
              <a:rPr lang="en-US" sz="1600" dirty="0">
                <a:latin typeface="Arial" panose="020B0604020202020204" pitchFamily="34" charset="0"/>
                <a:cs typeface="Arial" panose="020B0604020202020204" pitchFamily="34" charset="0"/>
              </a:rPr>
              <a:t>. They, therefore, have the largest opportunity to lead and benefit from co-creating nature-positive pathways</a:t>
            </a:r>
            <a:endParaRPr lang="en-GB" sz="1400" dirty="0">
              <a:solidFill>
                <a:prstClr val="black"/>
              </a:solidFill>
              <a:latin typeface="Arial" panose="020B0604020202020204" pitchFamily="34" charset="0"/>
              <a:cs typeface="Arial" panose="020B0604020202020204" pitchFamily="34" charset="0"/>
            </a:endParaRPr>
          </a:p>
          <a:p>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91E33919-8F9C-EC61-7D34-C7061518DF48}"/>
              </a:ext>
            </a:extLst>
          </p:cNvPr>
          <p:cNvSpPr/>
          <p:nvPr/>
        </p:nvSpPr>
        <p:spPr>
          <a:xfrm>
            <a:off x="909006" y="4834814"/>
            <a:ext cx="5457253" cy="923330"/>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15 nature-positive transitions could generate up to $10.1 trillion in annual business value and create 395 million jobs by 2030</a:t>
            </a:r>
            <a:endParaRPr lang="en-GB" b="1" dirty="0">
              <a:solidFill>
                <a:schemeClr val="accent1">
                  <a:lumMod val="75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557982A-EA01-1B7C-444F-1154781F5758}"/>
              </a:ext>
            </a:extLst>
          </p:cNvPr>
          <p:cNvCxnSpPr/>
          <p:nvPr/>
        </p:nvCxnSpPr>
        <p:spPr>
          <a:xfrm>
            <a:off x="983881" y="4752028"/>
            <a:ext cx="538237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0C4C5E-893F-9FEA-66F9-D53ACA84D802}"/>
              </a:ext>
            </a:extLst>
          </p:cNvPr>
          <p:cNvCxnSpPr/>
          <p:nvPr/>
        </p:nvCxnSpPr>
        <p:spPr>
          <a:xfrm>
            <a:off x="983881" y="5840929"/>
            <a:ext cx="538237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B5A9F859-5AFC-D4E8-5F68-BA9551103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8"/>
          <a:stretch/>
        </p:blipFill>
        <p:spPr bwMode="auto">
          <a:xfrm>
            <a:off x="6424968" y="2656555"/>
            <a:ext cx="5581650" cy="276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4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B7D635-773A-5B79-841F-FAF4C49635E6}"/>
              </a:ext>
            </a:extLst>
          </p:cNvPr>
          <p:cNvPicPr>
            <a:picLocks noChangeAspect="1"/>
          </p:cNvPicPr>
          <p:nvPr/>
        </p:nvPicPr>
        <p:blipFill>
          <a:blip r:embed="rId2"/>
          <a:stretch>
            <a:fillRect/>
          </a:stretch>
        </p:blipFill>
        <p:spPr>
          <a:xfrm>
            <a:off x="6320988" y="3111945"/>
            <a:ext cx="5829300" cy="3691890"/>
          </a:xfrm>
          <a:prstGeom prst="rect">
            <a:avLst/>
          </a:prstGeom>
        </p:spPr>
      </p:pic>
      <p:sp>
        <p:nvSpPr>
          <p:cNvPr id="2" name="Text Placeholder 1">
            <a:extLst>
              <a:ext uri="{FF2B5EF4-FFF2-40B4-BE49-F238E27FC236}">
                <a16:creationId xmlns:a16="http://schemas.microsoft.com/office/drawing/2014/main" id="{D6262B2A-46B7-4F46-EEDF-7C929F67711A}"/>
              </a:ext>
            </a:extLst>
          </p:cNvPr>
          <p:cNvSpPr>
            <a:spLocks noGrp="1"/>
          </p:cNvSpPr>
          <p:nvPr>
            <p:ph type="body" sz="quarter" idx="11"/>
          </p:nvPr>
        </p:nvSpPr>
        <p:spPr/>
        <p:txBody>
          <a:bodyPr/>
          <a:lstStyle/>
          <a:p>
            <a:endParaRPr lang="en-GB"/>
          </a:p>
        </p:txBody>
      </p:sp>
      <p:sp>
        <p:nvSpPr>
          <p:cNvPr id="3" name="Footer Placeholder 2">
            <a:extLst>
              <a:ext uri="{FF2B5EF4-FFF2-40B4-BE49-F238E27FC236}">
                <a16:creationId xmlns:a16="http://schemas.microsoft.com/office/drawing/2014/main" id="{C21A7D96-75BA-8346-E4E7-BB1F17D66525}"/>
              </a:ext>
            </a:extLst>
          </p:cNvPr>
          <p:cNvSpPr>
            <a:spLocks noGrp="1"/>
          </p:cNvSpPr>
          <p:nvPr>
            <p:ph type="ftr" sz="quarter" idx="12"/>
          </p:nvPr>
        </p:nvSpPr>
        <p:spPr/>
        <p:txBody>
          <a:bodyPr/>
          <a:lstStyle/>
          <a:p>
            <a:r>
              <a:rPr lang="en-GB"/>
              <a:t>Presentation Title Lorem Ipsum</a:t>
            </a:r>
            <a:endParaRPr lang="en-GB" dirty="0"/>
          </a:p>
        </p:txBody>
      </p:sp>
      <p:sp>
        <p:nvSpPr>
          <p:cNvPr id="4" name="Slide Number Placeholder 3">
            <a:extLst>
              <a:ext uri="{FF2B5EF4-FFF2-40B4-BE49-F238E27FC236}">
                <a16:creationId xmlns:a16="http://schemas.microsoft.com/office/drawing/2014/main" id="{AB3D888B-E3FC-2BB5-926B-9B347BEFD134}"/>
              </a:ext>
            </a:extLst>
          </p:cNvPr>
          <p:cNvSpPr>
            <a:spLocks noGrp="1"/>
          </p:cNvSpPr>
          <p:nvPr>
            <p:ph type="sldNum" sz="quarter" idx="13"/>
          </p:nvPr>
        </p:nvSpPr>
        <p:spPr/>
        <p:txBody>
          <a:bodyPr/>
          <a:lstStyle/>
          <a:p>
            <a:fld id="{688B6F67-75A5-D649-ADAF-0A192DC81B37}" type="slidenum">
              <a:rPr lang="en-GB" smtClean="0"/>
              <a:pPr/>
              <a:t>8</a:t>
            </a:fld>
            <a:endParaRPr lang="en-GB" dirty="0"/>
          </a:p>
        </p:txBody>
      </p:sp>
      <p:pic>
        <p:nvPicPr>
          <p:cNvPr id="9" name="Picture 8">
            <a:extLst>
              <a:ext uri="{FF2B5EF4-FFF2-40B4-BE49-F238E27FC236}">
                <a16:creationId xmlns:a16="http://schemas.microsoft.com/office/drawing/2014/main" id="{F884AED5-BC25-9AC0-C941-16D7C55DA451}"/>
              </a:ext>
            </a:extLst>
          </p:cNvPr>
          <p:cNvPicPr>
            <a:picLocks noChangeAspect="1"/>
          </p:cNvPicPr>
          <p:nvPr/>
        </p:nvPicPr>
        <p:blipFill>
          <a:blip r:embed="rId3"/>
          <a:stretch>
            <a:fillRect/>
          </a:stretch>
        </p:blipFill>
        <p:spPr>
          <a:xfrm>
            <a:off x="765612" y="0"/>
            <a:ext cx="5618519" cy="4217118"/>
          </a:xfrm>
          <a:prstGeom prst="rect">
            <a:avLst/>
          </a:prstGeom>
        </p:spPr>
      </p:pic>
      <p:sp>
        <p:nvSpPr>
          <p:cNvPr id="12" name="TextBox 11">
            <a:extLst>
              <a:ext uri="{FF2B5EF4-FFF2-40B4-BE49-F238E27FC236}">
                <a16:creationId xmlns:a16="http://schemas.microsoft.com/office/drawing/2014/main" id="{69E1894A-3E3A-ED7D-C8CE-FF5770DA63E6}"/>
              </a:ext>
            </a:extLst>
          </p:cNvPr>
          <p:cNvSpPr txBox="1"/>
          <p:nvPr/>
        </p:nvSpPr>
        <p:spPr>
          <a:xfrm>
            <a:off x="6666884" y="718870"/>
            <a:ext cx="5200650" cy="1200329"/>
          </a:xfrm>
          <a:prstGeom prst="rect">
            <a:avLst/>
          </a:prstGeom>
          <a:solidFill>
            <a:schemeClr val="bg1">
              <a:lumMod val="95000"/>
            </a:schemeClr>
          </a:solidFill>
        </p:spPr>
        <p:txBody>
          <a:bodyPr wrap="square" rtlCol="0">
            <a:spAutoFit/>
          </a:bodyPr>
          <a:lstStyle/>
          <a:p>
            <a:r>
              <a:rPr lang="en-US" b="1" dirty="0"/>
              <a:t>A potential $589 billion investment opportunity for </a:t>
            </a:r>
            <a:r>
              <a:rPr lang="en-US" b="1" dirty="0" err="1"/>
              <a:t>NbS</a:t>
            </a:r>
            <a:r>
              <a:rPr lang="en-US" b="1" dirty="0"/>
              <a:t> for infrastructure and land-sparing interventions in cities awaits in 2030, paving the way for nature-based urban transformation</a:t>
            </a:r>
            <a:endParaRPr lang="en-GB" b="1" dirty="0"/>
          </a:p>
        </p:txBody>
      </p:sp>
    </p:spTree>
    <p:extLst>
      <p:ext uri="{BB962C8B-B14F-4D97-AF65-F5344CB8AC3E}">
        <p14:creationId xmlns:p14="http://schemas.microsoft.com/office/powerpoint/2010/main" val="354540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F4315F-FA97-4A7B-9D20-B62A179B1FA7}"/>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TextBox 16">
            <a:extLst>
              <a:ext uri="{FF2B5EF4-FFF2-40B4-BE49-F238E27FC236}">
                <a16:creationId xmlns:a16="http://schemas.microsoft.com/office/drawing/2014/main" id="{6033A6F0-8598-4F2D-A18C-2457C38817B1}"/>
              </a:ext>
            </a:extLst>
          </p:cNvPr>
          <p:cNvSpPr txBox="1"/>
          <p:nvPr/>
        </p:nvSpPr>
        <p:spPr>
          <a:xfrm>
            <a:off x="288460" y="254195"/>
            <a:ext cx="11804379" cy="465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26" b="0" i="0" u="none" strike="noStrike" kern="1200" cap="none" spc="0" normalizeH="0" baseline="0" noProof="0" dirty="0">
                <a:ln>
                  <a:noFill/>
                </a:ln>
                <a:solidFill>
                  <a:srgbClr val="212E5B"/>
                </a:solidFill>
                <a:effectLst/>
                <a:uLnTx/>
                <a:uFillTx/>
                <a:latin typeface="Museo 500" panose="02000000000000000000" pitchFamily="50" charset="0"/>
                <a:ea typeface="+mn-ea"/>
                <a:cs typeface="Helvetica"/>
              </a:rPr>
              <a:t>Transition in Focus: Circular and Resource Efficient Models for Materials</a:t>
            </a:r>
          </a:p>
        </p:txBody>
      </p:sp>
      <p:sp>
        <p:nvSpPr>
          <p:cNvPr id="8" name="Rectangle 7">
            <a:extLst>
              <a:ext uri="{FF2B5EF4-FFF2-40B4-BE49-F238E27FC236}">
                <a16:creationId xmlns:a16="http://schemas.microsoft.com/office/drawing/2014/main" id="{2AE6BD7F-BE34-4E6C-9389-2A99D0BD89AA}"/>
              </a:ext>
            </a:extLst>
          </p:cNvPr>
          <p:cNvSpPr/>
          <p:nvPr/>
        </p:nvSpPr>
        <p:spPr>
          <a:xfrm>
            <a:off x="139099" y="6404669"/>
            <a:ext cx="1918301" cy="32316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38AB50D7-9BC7-4C40-9440-8F9C00256503}"/>
              </a:ext>
            </a:extLst>
          </p:cNvPr>
          <p:cNvSpPr/>
          <p:nvPr/>
        </p:nvSpPr>
        <p:spPr>
          <a:xfrm>
            <a:off x="5127882" y="6404669"/>
            <a:ext cx="1986150" cy="32316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4FE4A527-A3AF-4D16-BB19-D134E1722F20}"/>
              </a:ext>
            </a:extLst>
          </p:cNvPr>
          <p:cNvSpPr/>
          <p:nvPr/>
        </p:nvSpPr>
        <p:spPr>
          <a:xfrm>
            <a:off x="414292" y="1211663"/>
            <a:ext cx="3793724" cy="5115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7266" marR="4607"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We extracted over 92 billion </a:t>
            </a:r>
            <a:r>
              <a:rPr kumimoji="0" lang="en-US" sz="15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tonnes</a:t>
            </a: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of materials in 2019; only 8.6% of these are cycled back into our economies.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Approx. 80% of environmental impacts are determined at the design stage. Up to $120 billion of plastic packaging material value is lost to the economy annually.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Mining utilizes under 1% of global land area but its negative externalities – air pollution and carbon emissions – equate to US$9 trillion annually or around 10.5% of global GDP.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Nickel mining, for instance, has been responsible for up 10% of all deforestation in the Amazon between 2000 and 2015.</a:t>
            </a:r>
          </a:p>
        </p:txBody>
      </p:sp>
      <p:sp>
        <p:nvSpPr>
          <p:cNvPr id="13" name="Rectangle 12">
            <a:extLst>
              <a:ext uri="{FF2B5EF4-FFF2-40B4-BE49-F238E27FC236}">
                <a16:creationId xmlns:a16="http://schemas.microsoft.com/office/drawing/2014/main" id="{F800BA3D-1093-4D39-A525-EE6BFA85B25D}"/>
              </a:ext>
            </a:extLst>
          </p:cNvPr>
          <p:cNvSpPr/>
          <p:nvPr/>
        </p:nvSpPr>
        <p:spPr>
          <a:xfrm>
            <a:off x="4210975" y="606426"/>
            <a:ext cx="3793724" cy="4793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B050"/>
                </a:solidFill>
                <a:effectLst/>
                <a:uLnTx/>
                <a:uFillTx/>
                <a:latin typeface="Calibri" panose="020F0502020204030204"/>
                <a:ea typeface="+mn-ea"/>
                <a:cs typeface="+mn-cs"/>
              </a:rPr>
              <a:t>A move to more circular models will reduce the demand for more rare earth minerals and metals thereby reducing the need to disrupt highly-biodiverse ecosystems for short-term gains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B050"/>
                </a:solidFill>
                <a:effectLst/>
                <a:uLnTx/>
                <a:uFillTx/>
                <a:latin typeface="Calibri" panose="020F0502020204030204"/>
                <a:ea typeface="+mn-ea"/>
                <a:cs typeface="+mn-cs"/>
              </a:rPr>
              <a:t>Economic stimulus could further encourage or even mandate improved materials efficiency and the nature-positive deployment of new energy projects</a:t>
            </a:r>
          </a:p>
        </p:txBody>
      </p:sp>
      <p:sp>
        <p:nvSpPr>
          <p:cNvPr id="5" name="Rectangle: Rounded Corners 4">
            <a:extLst>
              <a:ext uri="{FF2B5EF4-FFF2-40B4-BE49-F238E27FC236}">
                <a16:creationId xmlns:a16="http://schemas.microsoft.com/office/drawing/2014/main" id="{BFBEE165-3184-4719-B3B8-4D9BC5FC6C68}"/>
              </a:ext>
            </a:extLst>
          </p:cNvPr>
          <p:cNvSpPr/>
          <p:nvPr/>
        </p:nvSpPr>
        <p:spPr>
          <a:xfrm>
            <a:off x="719091" y="1040989"/>
            <a:ext cx="3009530" cy="46564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err="1">
                <a:ln>
                  <a:noFill/>
                </a:ln>
                <a:solidFill>
                  <a:prstClr val="white"/>
                </a:solidFill>
                <a:effectLst/>
                <a:uLnTx/>
                <a:uFillTx/>
                <a:latin typeface="Calibri" panose="020F0502020204030204"/>
                <a:ea typeface="+mn-ea"/>
                <a:cs typeface="+mn-cs"/>
              </a:rPr>
              <a:t>Where</a:t>
            </a:r>
            <a:r>
              <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H" sz="1800" b="0"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rPr>
              <a:t> Are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BCF847AF-8415-4F8D-9D04-68EAAD98718F}"/>
              </a:ext>
            </a:extLst>
          </p:cNvPr>
          <p:cNvSpPr/>
          <p:nvPr/>
        </p:nvSpPr>
        <p:spPr>
          <a:xfrm>
            <a:off x="4440315" y="1040989"/>
            <a:ext cx="3335044" cy="46564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err="1">
                <a:ln>
                  <a:noFill/>
                </a:ln>
                <a:solidFill>
                  <a:prstClr val="white"/>
                </a:solidFill>
                <a:effectLst/>
                <a:uLnTx/>
                <a:uFillTx/>
                <a:latin typeface="Calibri" panose="020F0502020204030204"/>
                <a:ea typeface="+mn-ea"/>
                <a:cs typeface="+mn-cs"/>
              </a:rPr>
              <a:t>Where</a:t>
            </a:r>
            <a:r>
              <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H" sz="1800" b="0"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rPr>
              <a:t> Need To Be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4060C4EE-38DE-4709-A4D9-50C62F598BED}"/>
              </a:ext>
            </a:extLst>
          </p:cNvPr>
          <p:cNvSpPr/>
          <p:nvPr/>
        </p:nvSpPr>
        <p:spPr>
          <a:xfrm>
            <a:off x="8312459" y="1040989"/>
            <a:ext cx="3335044" cy="4656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rPr>
              <a:t>New Business </a:t>
            </a:r>
            <a:r>
              <a:rPr kumimoji="0" lang="fr-CH" sz="1800" b="0" i="0" u="none" strike="noStrike" kern="1200" cap="none" spc="0" normalizeH="0" baseline="0" noProof="0" dirty="0" err="1">
                <a:ln>
                  <a:noFill/>
                </a:ln>
                <a:solidFill>
                  <a:prstClr val="white"/>
                </a:solidFill>
                <a:effectLst/>
                <a:uLnTx/>
                <a:uFillTx/>
                <a:latin typeface="Calibri" panose="020F0502020204030204"/>
                <a:ea typeface="+mn-ea"/>
                <a:cs typeface="+mn-cs"/>
              </a:rPr>
              <a:t>Opportunities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299311E-EDF9-4008-8B07-B1BA5E858ED7}"/>
              </a:ext>
            </a:extLst>
          </p:cNvPr>
          <p:cNvSpPr/>
          <p:nvPr/>
        </p:nvSpPr>
        <p:spPr>
          <a:xfrm>
            <a:off x="7983986" y="1273809"/>
            <a:ext cx="3793724" cy="4793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70C0"/>
                </a:solidFill>
                <a:effectLst/>
                <a:uLnTx/>
                <a:uFillTx/>
                <a:latin typeface="Calibri" panose="020F0502020204030204"/>
                <a:ea typeface="+mn-ea"/>
                <a:cs typeface="+mn-cs"/>
              </a:rPr>
              <a:t>Circular and resource efficient business models </a:t>
            </a:r>
            <a:r>
              <a:rPr kumimoji="0" lang="en-US" sz="1500" b="1" i="0" u="none" strike="noStrike" kern="1200" cap="none" spc="0" normalizeH="0" baseline="0" noProof="0" dirty="0">
                <a:ln>
                  <a:noFill/>
                </a:ln>
                <a:solidFill>
                  <a:srgbClr val="0070C0"/>
                </a:solidFill>
                <a:effectLst/>
                <a:uLnTx/>
                <a:uFillTx/>
                <a:latin typeface="Calibri" panose="020F0502020204030204"/>
                <a:ea typeface="+mn-ea"/>
                <a:cs typeface="+mn-cs"/>
              </a:rPr>
              <a:t>can create USD2.3 trillion of business opportunities and 30 million jobs by 2030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70C0"/>
                </a:solidFill>
                <a:effectLst/>
                <a:uLnTx/>
                <a:uFillTx/>
                <a:latin typeface="Calibri" panose="020F0502020204030204"/>
                <a:ea typeface="+mn-ea"/>
                <a:cs typeface="+mn-cs"/>
              </a:rPr>
              <a:t>For the sectors of medium-lived products, such as </a:t>
            </a:r>
            <a:r>
              <a:rPr kumimoji="0" lang="en-US" sz="1500" b="1" i="0" u="none" strike="noStrike" kern="1200" cap="none" spc="0" normalizeH="0" baseline="0" noProof="0" dirty="0">
                <a:ln>
                  <a:noFill/>
                </a:ln>
                <a:solidFill>
                  <a:srgbClr val="0070C0"/>
                </a:solidFill>
                <a:effectLst/>
                <a:uLnTx/>
                <a:uFillTx/>
                <a:latin typeface="Calibri" panose="020F0502020204030204"/>
                <a:ea typeface="+mn-ea"/>
                <a:cs typeface="+mn-cs"/>
              </a:rPr>
              <a:t>mobile phones and washing machines,</a:t>
            </a:r>
            <a:r>
              <a:rPr kumimoji="0" lang="en-US" sz="1500" b="0" i="0" u="none" strike="noStrike" kern="1200" cap="none" spc="0" normalizeH="0" baseline="0" noProof="0" dirty="0">
                <a:ln>
                  <a:noFill/>
                </a:ln>
                <a:solidFill>
                  <a:srgbClr val="0070C0"/>
                </a:solidFill>
                <a:effectLst/>
                <a:uLnTx/>
                <a:uFillTx/>
                <a:latin typeface="Calibri" panose="020F0502020204030204"/>
                <a:ea typeface="+mn-ea"/>
                <a:cs typeface="+mn-cs"/>
              </a:rPr>
              <a:t> this </a:t>
            </a:r>
            <a:r>
              <a:rPr kumimoji="0" lang="en-US" sz="1500" b="1" i="0" u="none" strike="noStrike" kern="1200" cap="none" spc="0" normalizeH="0" baseline="0" noProof="0" dirty="0">
                <a:ln>
                  <a:noFill/>
                </a:ln>
                <a:solidFill>
                  <a:srgbClr val="0070C0"/>
                </a:solidFill>
                <a:effectLst/>
                <a:uLnTx/>
                <a:uFillTx/>
                <a:latin typeface="Calibri" panose="020F0502020204030204"/>
                <a:ea typeface="+mn-ea"/>
                <a:cs typeface="+mn-cs"/>
              </a:rPr>
              <a:t>could create savings of up to $630 billion annually in the European Union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70C0"/>
                </a:solidFill>
                <a:effectLst/>
                <a:uLnTx/>
                <a:uFillTx/>
                <a:latin typeface="Calibri" panose="020F0502020204030204"/>
                <a:ea typeface="+mn-ea"/>
                <a:cs typeface="+mn-cs"/>
              </a:rPr>
              <a:t>Vehicle models that include circular loops </a:t>
            </a:r>
            <a:r>
              <a:rPr kumimoji="0" lang="en-US" sz="1500" b="0" i="0" u="none" strike="noStrike" kern="1200" cap="none" spc="0" normalizeH="0" baseline="0" noProof="0" dirty="0">
                <a:ln>
                  <a:noFill/>
                </a:ln>
                <a:solidFill>
                  <a:srgbClr val="0070C0"/>
                </a:solidFill>
                <a:effectLst/>
                <a:uLnTx/>
                <a:uFillTx/>
                <a:latin typeface="Calibri" panose="020F0502020204030204"/>
                <a:ea typeface="+mn-ea"/>
                <a:cs typeface="+mn-cs"/>
              </a:rPr>
              <a:t>could be three times more profitable than traditional vehicles, potentially creating a </a:t>
            </a:r>
            <a:r>
              <a:rPr kumimoji="0" lang="en-US" sz="1500" b="1" i="0" u="none" strike="noStrike" kern="1200" cap="none" spc="0" normalizeH="0" baseline="0" noProof="0" dirty="0">
                <a:ln>
                  <a:noFill/>
                </a:ln>
                <a:solidFill>
                  <a:srgbClr val="0070C0"/>
                </a:solidFill>
                <a:effectLst/>
                <a:uLnTx/>
                <a:uFillTx/>
                <a:latin typeface="Calibri" panose="020F0502020204030204"/>
                <a:ea typeface="+mn-ea"/>
                <a:cs typeface="+mn-cs"/>
              </a:rPr>
              <a:t>cost savings of up to $870 billion per year by 2030.</a:t>
            </a:r>
          </a:p>
        </p:txBody>
      </p:sp>
    </p:spTree>
    <p:extLst>
      <p:ext uri="{BB962C8B-B14F-4D97-AF65-F5344CB8AC3E}">
        <p14:creationId xmlns:p14="http://schemas.microsoft.com/office/powerpoint/2010/main" val="3681685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NAA Colour Palette">
      <a:dk1>
        <a:srgbClr val="000000"/>
      </a:dk1>
      <a:lt1>
        <a:srgbClr val="FFFFFF"/>
      </a:lt1>
      <a:dk2>
        <a:srgbClr val="44546A"/>
      </a:dk2>
      <a:lt2>
        <a:srgbClr val="E7E6E6"/>
      </a:lt2>
      <a:accent1>
        <a:srgbClr val="202E5B"/>
      </a:accent1>
      <a:accent2>
        <a:srgbClr val="E8E8E8"/>
      </a:accent2>
      <a:accent3>
        <a:srgbClr val="006DB7"/>
      </a:accent3>
      <a:accent4>
        <a:srgbClr val="5BB947"/>
      </a:accent4>
      <a:accent5>
        <a:srgbClr val="54C9F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WEF – Title/Feature/Closing Slides">
  <a:themeElements>
    <a:clrScheme name="WEF Theme Colours">
      <a:dk1>
        <a:srgbClr val="000000"/>
      </a:dk1>
      <a:lt1>
        <a:srgbClr val="FFFFFF"/>
      </a:lt1>
      <a:dk2>
        <a:srgbClr val="002369"/>
      </a:dk2>
      <a:lt2>
        <a:srgbClr val="E7E6E6"/>
      </a:lt2>
      <a:accent1>
        <a:srgbClr val="62B2EC"/>
      </a:accent1>
      <a:accent2>
        <a:srgbClr val="008BF0"/>
      </a:accent2>
      <a:accent3>
        <a:srgbClr val="0A48C3"/>
      </a:accent3>
      <a:accent4>
        <a:srgbClr val="3BC8AE"/>
      </a:accent4>
      <a:accent5>
        <a:srgbClr val="F49900"/>
      </a:accent5>
      <a:accent6>
        <a:srgbClr val="FFCC00"/>
      </a:accent6>
      <a:hlink>
        <a:srgbClr val="008BF0"/>
      </a:hlink>
      <a:folHlink>
        <a:srgbClr val="0023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EA2BB719-82F2-7A4D-AA45-A6C684244CA0}" vid="{ED40992E-AF3B-0F4F-97EA-4488932919F0}"/>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F – Text/Image/Graphic Slides">
  <a:themeElements>
    <a:clrScheme name="WEF Theme Colours">
      <a:dk1>
        <a:srgbClr val="000000"/>
      </a:dk1>
      <a:lt1>
        <a:srgbClr val="FFFFFF"/>
      </a:lt1>
      <a:dk2>
        <a:srgbClr val="002369"/>
      </a:dk2>
      <a:lt2>
        <a:srgbClr val="E7E6E6"/>
      </a:lt2>
      <a:accent1>
        <a:srgbClr val="62B2EC"/>
      </a:accent1>
      <a:accent2>
        <a:srgbClr val="008BF0"/>
      </a:accent2>
      <a:accent3>
        <a:srgbClr val="0A48C3"/>
      </a:accent3>
      <a:accent4>
        <a:srgbClr val="3BC8AE"/>
      </a:accent4>
      <a:accent5>
        <a:srgbClr val="F49900"/>
      </a:accent5>
      <a:accent6>
        <a:srgbClr val="FFCC00"/>
      </a:accent6>
      <a:hlink>
        <a:srgbClr val="008BF0"/>
      </a:hlink>
      <a:folHlink>
        <a:srgbClr val="0023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EA2BB719-82F2-7A4D-AA45-A6C684244CA0}" vid="{7219DDF4-FE13-D947-B49E-BCF21FE66517}"/>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WEF – Text/Image/Graphic Slides">
  <a:themeElements>
    <a:clrScheme name="WEF Theme Colours">
      <a:dk1>
        <a:srgbClr val="000000"/>
      </a:dk1>
      <a:lt1>
        <a:srgbClr val="FFFFFF"/>
      </a:lt1>
      <a:dk2>
        <a:srgbClr val="002369"/>
      </a:dk2>
      <a:lt2>
        <a:srgbClr val="E7E6E6"/>
      </a:lt2>
      <a:accent1>
        <a:srgbClr val="62B2EC"/>
      </a:accent1>
      <a:accent2>
        <a:srgbClr val="008BF0"/>
      </a:accent2>
      <a:accent3>
        <a:srgbClr val="0A48C3"/>
      </a:accent3>
      <a:accent4>
        <a:srgbClr val="3BC8AE"/>
      </a:accent4>
      <a:accent5>
        <a:srgbClr val="F49900"/>
      </a:accent5>
      <a:accent6>
        <a:srgbClr val="FFCC00"/>
      </a:accent6>
      <a:hlink>
        <a:srgbClr val="008BF0"/>
      </a:hlink>
      <a:folHlink>
        <a:srgbClr val="0023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EA2BB719-82F2-7A4D-AA45-A6C684244CA0}" vid="{7219DDF4-FE13-D947-B49E-BCF21FE6651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1414</Words>
  <Application>Microsoft Macintosh PowerPoint</Application>
  <PresentationFormat>Breitbild</PresentationFormat>
  <Paragraphs>164</Paragraphs>
  <Slides>14</Slides>
  <Notes>1</Notes>
  <HiddenSlides>0</HiddenSlides>
  <MMClips>0</MMClips>
  <ScaleCrop>false</ScaleCrop>
  <HeadingPairs>
    <vt:vector size="8" baseType="variant">
      <vt:variant>
        <vt:lpstr>Verwendete Schriftarten</vt:lpstr>
      </vt:variant>
      <vt:variant>
        <vt:i4>13</vt:i4>
      </vt:variant>
      <vt:variant>
        <vt:lpstr>Design</vt:lpstr>
      </vt:variant>
      <vt:variant>
        <vt:i4>7</vt:i4>
      </vt:variant>
      <vt:variant>
        <vt:lpstr>Eingebettete OLE-Server</vt:lpstr>
      </vt:variant>
      <vt:variant>
        <vt:i4>1</vt:i4>
      </vt:variant>
      <vt:variant>
        <vt:lpstr>Folientitel</vt:lpstr>
      </vt:variant>
      <vt:variant>
        <vt:i4>14</vt:i4>
      </vt:variant>
    </vt:vector>
  </HeadingPairs>
  <TitlesOfParts>
    <vt:vector size="35" baseType="lpstr">
      <vt:lpstr>Arial</vt:lpstr>
      <vt:lpstr>Calibri</vt:lpstr>
      <vt:lpstr>Calibri Light</vt:lpstr>
      <vt:lpstr>Helvetica Neue LT Std 45 Light</vt:lpstr>
      <vt:lpstr>HelveticaNeueLT Pro 45 Lt</vt:lpstr>
      <vt:lpstr>HelveticaNeueLT Pro 65 Md</vt:lpstr>
      <vt:lpstr>HelveticaNeueLT Std Lt</vt:lpstr>
      <vt:lpstr>Museo 500</vt:lpstr>
      <vt:lpstr>Museo 700</vt:lpstr>
      <vt:lpstr>Neue Helvetica W01</vt:lpstr>
      <vt:lpstr>STIXGeneral-Regular</vt:lpstr>
      <vt:lpstr>System Font Regular</vt:lpstr>
      <vt:lpstr>Times New Roman</vt:lpstr>
      <vt:lpstr>Office Theme</vt:lpstr>
      <vt:lpstr>WEF – Title/Feature/Closing Slides</vt:lpstr>
      <vt:lpstr>5_Custom Design</vt:lpstr>
      <vt:lpstr>WEF – Text/Image/Graphic Slides</vt:lpstr>
      <vt:lpstr>1_Custom Design</vt:lpstr>
      <vt:lpstr>2_Custom Design</vt:lpstr>
      <vt:lpstr>1_WEF – Text/Image/Graphic Slides</vt:lpstr>
      <vt:lpstr>think-cell Slide</vt:lpstr>
      <vt:lpstr>Biodiversity related Risks and Opportunities for Business  </vt:lpstr>
      <vt:lpstr>About the World Economic Forum  </vt:lpstr>
      <vt:lpstr>Human activity is eroding the world’s ecological foundations, with many ecosystems reaching dangerous tipping points</vt:lpstr>
      <vt:lpstr>Annual Global Risks Report</vt:lpstr>
      <vt:lpstr>Perceptions on preparedness and governance</vt:lpstr>
      <vt:lpstr>Nature Risk Rising report</vt:lpstr>
      <vt:lpstr>The Future of Nature and Business report</vt:lpstr>
      <vt:lpstr>PowerPoint-Präsentation</vt:lpstr>
      <vt:lpstr>PowerPoint-Präsentation</vt:lpstr>
      <vt:lpstr>Fighting for Climate Change is critical, but not sufficient. To meet Paris Agreement, we need nature and nature-based solutions.  </vt:lpstr>
      <vt:lpstr>The Global Biodiversity Framework adopted four overarching goals and 23 targets  </vt:lpstr>
      <vt:lpstr>Why our extractive economic model is broken? Urgent Need to move towards a Regenerative Nature-Positive Economy</vt:lpstr>
      <vt:lpstr>Way forward for businesses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Aranxa Esteve</dc:creator>
  <cp:lastModifiedBy>Jan Schudel</cp:lastModifiedBy>
  <cp:revision>217</cp:revision>
  <dcterms:created xsi:type="dcterms:W3CDTF">2021-04-07T10:14:41Z</dcterms:created>
  <dcterms:modified xsi:type="dcterms:W3CDTF">2023-06-14T06:07:10Z</dcterms:modified>
</cp:coreProperties>
</file>